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1" r:id="rId4"/>
    <p:sldId id="264" r:id="rId5"/>
    <p:sldId id="265" r:id="rId6"/>
    <p:sldId id="260" r:id="rId7"/>
    <p:sldId id="266" r:id="rId8"/>
    <p:sldId id="269" r:id="rId9"/>
    <p:sldId id="270" r:id="rId10"/>
    <p:sldId id="271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245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8C1C87-132D-42DF-9337-5AA2E8C50E77}" v="35" dt="2023-06-15T17:18:37.7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tely, Zachary" userId="de9c0d84-4072-4f7f-accc-70dc62d30e00" providerId="ADAL" clId="{C18C1C87-132D-42DF-9337-5AA2E8C50E77}"/>
    <pc:docChg chg="undo custSel addSld delSld modSld sldOrd">
      <pc:chgData name="Gately, Zachary" userId="de9c0d84-4072-4f7f-accc-70dc62d30e00" providerId="ADAL" clId="{C18C1C87-132D-42DF-9337-5AA2E8C50E77}" dt="2023-06-15T18:38:58.224" v="4034" actId="20577"/>
      <pc:docMkLst>
        <pc:docMk/>
      </pc:docMkLst>
      <pc:sldChg chg="addSp delSp modSp mod">
        <pc:chgData name="Gately, Zachary" userId="de9c0d84-4072-4f7f-accc-70dc62d30e00" providerId="ADAL" clId="{C18C1C87-132D-42DF-9337-5AA2E8C50E77}" dt="2023-06-13T17:19:40.458" v="254" actId="20577"/>
        <pc:sldMkLst>
          <pc:docMk/>
          <pc:sldMk cId="1020874057" sldId="256"/>
        </pc:sldMkLst>
        <pc:spChg chg="ord">
          <ac:chgData name="Gately, Zachary" userId="de9c0d84-4072-4f7f-accc-70dc62d30e00" providerId="ADAL" clId="{C18C1C87-132D-42DF-9337-5AA2E8C50E77}" dt="2023-06-13T17:17:21.857" v="1" actId="26606"/>
          <ac:spMkLst>
            <pc:docMk/>
            <pc:sldMk cId="1020874057" sldId="256"/>
            <ac:spMk id="4" creationId="{EB0AAA5C-3588-206A-AE43-F6A6F3493DE5}"/>
          </ac:spMkLst>
        </pc:spChg>
        <pc:spChg chg="add mod">
          <ac:chgData name="Gately, Zachary" userId="de9c0d84-4072-4f7f-accc-70dc62d30e00" providerId="ADAL" clId="{C18C1C87-132D-42DF-9337-5AA2E8C50E77}" dt="2023-06-13T17:18:24.552" v="128" actId="1076"/>
          <ac:spMkLst>
            <pc:docMk/>
            <pc:sldMk cId="1020874057" sldId="256"/>
            <ac:spMk id="5" creationId="{911392D7-6A17-0B1F-65DE-8B4B2D854CCE}"/>
          </ac:spMkLst>
        </pc:spChg>
        <pc:spChg chg="add mod">
          <ac:chgData name="Gately, Zachary" userId="de9c0d84-4072-4f7f-accc-70dc62d30e00" providerId="ADAL" clId="{C18C1C87-132D-42DF-9337-5AA2E8C50E77}" dt="2023-06-13T17:19:40.458" v="254" actId="20577"/>
          <ac:spMkLst>
            <pc:docMk/>
            <pc:sldMk cId="1020874057" sldId="256"/>
            <ac:spMk id="6" creationId="{E28115C8-EE96-4AF1-A3F4-76AD017D5961}"/>
          </ac:spMkLst>
        </pc:spChg>
        <pc:spChg chg="add del">
          <ac:chgData name="Gately, Zachary" userId="de9c0d84-4072-4f7f-accc-70dc62d30e00" providerId="ADAL" clId="{C18C1C87-132D-42DF-9337-5AA2E8C50E77}" dt="2023-06-13T17:17:21.857" v="1" actId="26606"/>
          <ac:spMkLst>
            <pc:docMk/>
            <pc:sldMk cId="1020874057" sldId="256"/>
            <ac:spMk id="9" creationId="{0B761509-3B9A-49A6-A84B-C3D86811697D}"/>
          </ac:spMkLst>
        </pc:spChg>
        <pc:spChg chg="add del">
          <ac:chgData name="Gately, Zachary" userId="de9c0d84-4072-4f7f-accc-70dc62d30e00" providerId="ADAL" clId="{C18C1C87-132D-42DF-9337-5AA2E8C50E77}" dt="2023-06-13T17:17:21.857" v="1" actId="26606"/>
          <ac:spMkLst>
            <pc:docMk/>
            <pc:sldMk cId="1020874057" sldId="256"/>
            <ac:spMk id="11" creationId="{91DE43FD-EB47-414A-B0AB-169B0FFFA527}"/>
          </ac:spMkLst>
        </pc:spChg>
        <pc:grpChg chg="add del">
          <ac:chgData name="Gately, Zachary" userId="de9c0d84-4072-4f7f-accc-70dc62d30e00" providerId="ADAL" clId="{C18C1C87-132D-42DF-9337-5AA2E8C50E77}" dt="2023-06-13T17:17:21.857" v="1" actId="26606"/>
          <ac:grpSpMkLst>
            <pc:docMk/>
            <pc:sldMk cId="1020874057" sldId="256"/>
            <ac:grpSpMk id="13" creationId="{58495BCC-CE77-4CC2-952E-846F41119FD5}"/>
          </ac:grpSpMkLst>
        </pc:grpChg>
        <pc:picChg chg="mod">
          <ac:chgData name="Gately, Zachary" userId="de9c0d84-4072-4f7f-accc-70dc62d30e00" providerId="ADAL" clId="{C18C1C87-132D-42DF-9337-5AA2E8C50E77}" dt="2023-06-13T17:18:26.594" v="129" actId="1076"/>
          <ac:picMkLst>
            <pc:docMk/>
            <pc:sldMk cId="1020874057" sldId="256"/>
            <ac:picMk id="3" creationId="{494E386C-6E59-9384-EF7C-FB6B3DC95770}"/>
          </ac:picMkLst>
        </pc:picChg>
      </pc:sldChg>
      <pc:sldChg chg="addSp modSp del mod">
        <pc:chgData name="Gately, Zachary" userId="de9c0d84-4072-4f7f-accc-70dc62d30e00" providerId="ADAL" clId="{C18C1C87-132D-42DF-9337-5AA2E8C50E77}" dt="2023-06-13T17:22:31.564" v="361" actId="2696"/>
        <pc:sldMkLst>
          <pc:docMk/>
          <pc:sldMk cId="2927477481" sldId="257"/>
        </pc:sldMkLst>
        <pc:picChg chg="add mod">
          <ac:chgData name="Gately, Zachary" userId="de9c0d84-4072-4f7f-accc-70dc62d30e00" providerId="ADAL" clId="{C18C1C87-132D-42DF-9337-5AA2E8C50E77}" dt="2023-06-13T17:22:28.419" v="360" actId="1037"/>
          <ac:picMkLst>
            <pc:docMk/>
            <pc:sldMk cId="2927477481" sldId="257"/>
            <ac:picMk id="2" creationId="{F21E173D-26D2-82BB-E06C-8C944E109D38}"/>
          </ac:picMkLst>
        </pc:picChg>
      </pc:sldChg>
      <pc:sldChg chg="addSp modSp add del mod">
        <pc:chgData name="Gately, Zachary" userId="de9c0d84-4072-4f7f-accc-70dc62d30e00" providerId="ADAL" clId="{C18C1C87-132D-42DF-9337-5AA2E8C50E77}" dt="2023-06-15T18:21:17.756" v="4004" actId="47"/>
        <pc:sldMkLst>
          <pc:docMk/>
          <pc:sldMk cId="3882512326" sldId="258"/>
        </pc:sldMkLst>
        <pc:spChg chg="add mod">
          <ac:chgData name="Gately, Zachary" userId="de9c0d84-4072-4f7f-accc-70dc62d30e00" providerId="ADAL" clId="{C18C1C87-132D-42DF-9337-5AA2E8C50E77}" dt="2023-06-15T17:18:37.747" v="2596"/>
          <ac:spMkLst>
            <pc:docMk/>
            <pc:sldMk cId="3882512326" sldId="258"/>
            <ac:spMk id="3" creationId="{3728C0B6-64CD-D727-AB40-8C51AA45BC2F}"/>
          </ac:spMkLst>
        </pc:spChg>
        <pc:spChg chg="add mod">
          <ac:chgData name="Gately, Zachary" userId="de9c0d84-4072-4f7f-accc-70dc62d30e00" providerId="ADAL" clId="{C18C1C87-132D-42DF-9337-5AA2E8C50E77}" dt="2023-06-15T17:18:37.747" v="2596"/>
          <ac:spMkLst>
            <pc:docMk/>
            <pc:sldMk cId="3882512326" sldId="258"/>
            <ac:spMk id="5" creationId="{2D93AE20-8EB1-DA60-541B-66E177729D24}"/>
          </ac:spMkLst>
        </pc:spChg>
        <pc:spChg chg="add mod">
          <ac:chgData name="Gately, Zachary" userId="de9c0d84-4072-4f7f-accc-70dc62d30e00" providerId="ADAL" clId="{C18C1C87-132D-42DF-9337-5AA2E8C50E77}" dt="2023-06-15T17:18:37.747" v="2596"/>
          <ac:spMkLst>
            <pc:docMk/>
            <pc:sldMk cId="3882512326" sldId="258"/>
            <ac:spMk id="6" creationId="{A5B28709-A9B1-2179-9E04-812A250E112A}"/>
          </ac:spMkLst>
        </pc:spChg>
        <pc:picChg chg="mod">
          <ac:chgData name="Gately, Zachary" userId="de9c0d84-4072-4f7f-accc-70dc62d30e00" providerId="ADAL" clId="{C18C1C87-132D-42DF-9337-5AA2E8C50E77}" dt="2023-06-13T17:22:16.752" v="332" actId="1035"/>
          <ac:picMkLst>
            <pc:docMk/>
            <pc:sldMk cId="3882512326" sldId="258"/>
            <ac:picMk id="2" creationId="{F21E173D-26D2-82BB-E06C-8C944E109D38}"/>
          </ac:picMkLst>
        </pc:picChg>
      </pc:sldChg>
      <pc:sldChg chg="addSp delSp modSp add del mod">
        <pc:chgData name="Gately, Zachary" userId="de9c0d84-4072-4f7f-accc-70dc62d30e00" providerId="ADAL" clId="{C18C1C87-132D-42DF-9337-5AA2E8C50E77}" dt="2023-06-15T18:21:46.096" v="4005" actId="2696"/>
        <pc:sldMkLst>
          <pc:docMk/>
          <pc:sldMk cId="3120424989" sldId="259"/>
        </pc:sldMkLst>
        <pc:spChg chg="del mod">
          <ac:chgData name="Gately, Zachary" userId="de9c0d84-4072-4f7f-accc-70dc62d30e00" providerId="ADAL" clId="{C18C1C87-132D-42DF-9337-5AA2E8C50E77}" dt="2023-06-13T17:21:14.389" v="264"/>
          <ac:spMkLst>
            <pc:docMk/>
            <pc:sldMk cId="3120424989" sldId="259"/>
            <ac:spMk id="5" creationId="{911392D7-6A17-0B1F-65DE-8B4B2D854CCE}"/>
          </ac:spMkLst>
        </pc:spChg>
        <pc:spChg chg="del mod">
          <ac:chgData name="Gately, Zachary" userId="de9c0d84-4072-4f7f-accc-70dc62d30e00" providerId="ADAL" clId="{C18C1C87-132D-42DF-9337-5AA2E8C50E77}" dt="2023-06-13T17:21:18.043" v="267"/>
          <ac:spMkLst>
            <pc:docMk/>
            <pc:sldMk cId="3120424989" sldId="259"/>
            <ac:spMk id="6" creationId="{E28115C8-EE96-4AF1-A3F4-76AD017D5961}"/>
          </ac:spMkLst>
        </pc:spChg>
        <pc:spChg chg="add mod">
          <ac:chgData name="Gately, Zachary" userId="de9c0d84-4072-4f7f-accc-70dc62d30e00" providerId="ADAL" clId="{C18C1C87-132D-42DF-9337-5AA2E8C50E77}" dt="2023-06-15T15:14:39.235" v="519" actId="20577"/>
          <ac:spMkLst>
            <pc:docMk/>
            <pc:sldMk cId="3120424989" sldId="259"/>
            <ac:spMk id="7" creationId="{62C57CD6-2B2E-A4C2-49D3-BA38B3560051}"/>
          </ac:spMkLst>
        </pc:spChg>
        <pc:picChg chg="add mod">
          <ac:chgData name="Gately, Zachary" userId="de9c0d84-4072-4f7f-accc-70dc62d30e00" providerId="ADAL" clId="{C18C1C87-132D-42DF-9337-5AA2E8C50E77}" dt="2023-06-13T17:21:38.253" v="308" actId="1036"/>
          <ac:picMkLst>
            <pc:docMk/>
            <pc:sldMk cId="3120424989" sldId="259"/>
            <ac:picMk id="2" creationId="{62BE2339-50F2-D092-834D-31F9BDB4348F}"/>
          </ac:picMkLst>
        </pc:picChg>
        <pc:picChg chg="del">
          <ac:chgData name="Gately, Zachary" userId="de9c0d84-4072-4f7f-accc-70dc62d30e00" providerId="ADAL" clId="{C18C1C87-132D-42DF-9337-5AA2E8C50E77}" dt="2023-06-13T17:21:14.387" v="262" actId="478"/>
          <ac:picMkLst>
            <pc:docMk/>
            <pc:sldMk cId="3120424989" sldId="259"/>
            <ac:picMk id="3" creationId="{494E386C-6E59-9384-EF7C-FB6B3DC95770}"/>
          </ac:picMkLst>
        </pc:picChg>
      </pc:sldChg>
      <pc:sldChg chg="addSp delSp modSp add mod ord">
        <pc:chgData name="Gately, Zachary" userId="de9c0d84-4072-4f7f-accc-70dc62d30e00" providerId="ADAL" clId="{C18C1C87-132D-42DF-9337-5AA2E8C50E77}" dt="2023-06-15T18:16:33.130" v="3669" actId="20577"/>
        <pc:sldMkLst>
          <pc:docMk/>
          <pc:sldMk cId="4116452109" sldId="260"/>
        </pc:sldMkLst>
        <pc:spChg chg="add mod">
          <ac:chgData name="Gately, Zachary" userId="de9c0d84-4072-4f7f-accc-70dc62d30e00" providerId="ADAL" clId="{C18C1C87-132D-42DF-9337-5AA2E8C50E77}" dt="2023-06-15T15:44:55.219" v="1132" actId="20577"/>
          <ac:spMkLst>
            <pc:docMk/>
            <pc:sldMk cId="4116452109" sldId="260"/>
            <ac:spMk id="3" creationId="{B417A0F6-C28C-B26C-1844-CA8D67E128ED}"/>
          </ac:spMkLst>
        </pc:spChg>
        <pc:spChg chg="add mod">
          <ac:chgData name="Gately, Zachary" userId="de9c0d84-4072-4f7f-accc-70dc62d30e00" providerId="ADAL" clId="{C18C1C87-132D-42DF-9337-5AA2E8C50E77}" dt="2023-06-15T18:16:33.130" v="3669" actId="20577"/>
          <ac:spMkLst>
            <pc:docMk/>
            <pc:sldMk cId="4116452109" sldId="260"/>
            <ac:spMk id="5" creationId="{408F19FF-AB57-B2C5-A42C-745A9499D655}"/>
          </ac:spMkLst>
        </pc:spChg>
        <pc:spChg chg="add mod">
          <ac:chgData name="Gately, Zachary" userId="de9c0d84-4072-4f7f-accc-70dc62d30e00" providerId="ADAL" clId="{C18C1C87-132D-42DF-9337-5AA2E8C50E77}" dt="2023-06-15T15:47:32.693" v="1176" actId="20577"/>
          <ac:spMkLst>
            <pc:docMk/>
            <pc:sldMk cId="4116452109" sldId="260"/>
            <ac:spMk id="6" creationId="{F084CA74-095E-AB60-C8CD-F35D583C0C5B}"/>
          </ac:spMkLst>
        </pc:spChg>
        <pc:graphicFrameChg chg="add del mod">
          <ac:chgData name="Gately, Zachary" userId="de9c0d84-4072-4f7f-accc-70dc62d30e00" providerId="ADAL" clId="{C18C1C87-132D-42DF-9337-5AA2E8C50E77}" dt="2023-06-15T15:42:17.173" v="1071"/>
          <ac:graphicFrameMkLst>
            <pc:docMk/>
            <pc:sldMk cId="4116452109" sldId="260"/>
            <ac:graphicFrameMk id="7" creationId="{14444705-DA51-D7D1-8228-E1A13AFB7947}"/>
          </ac:graphicFrameMkLst>
        </pc:graphicFrameChg>
        <pc:graphicFrameChg chg="add del mod">
          <ac:chgData name="Gately, Zachary" userId="de9c0d84-4072-4f7f-accc-70dc62d30e00" providerId="ADAL" clId="{C18C1C87-132D-42DF-9337-5AA2E8C50E77}" dt="2023-06-15T15:44:39.381" v="1119"/>
          <ac:graphicFrameMkLst>
            <pc:docMk/>
            <pc:sldMk cId="4116452109" sldId="260"/>
            <ac:graphicFrameMk id="8" creationId="{296D4935-CF7E-3FF2-953B-33B652C1D02E}"/>
          </ac:graphicFrameMkLst>
        </pc:graphicFrameChg>
        <pc:graphicFrameChg chg="add del mod">
          <ac:chgData name="Gately, Zachary" userId="de9c0d84-4072-4f7f-accc-70dc62d30e00" providerId="ADAL" clId="{C18C1C87-132D-42DF-9337-5AA2E8C50E77}" dt="2023-06-15T15:45:27.553" v="1135"/>
          <ac:graphicFrameMkLst>
            <pc:docMk/>
            <pc:sldMk cId="4116452109" sldId="260"/>
            <ac:graphicFrameMk id="9" creationId="{4285CE3F-5FD5-493B-B294-2145967C6599}"/>
          </ac:graphicFrameMkLst>
        </pc:graphicFrameChg>
      </pc:sldChg>
      <pc:sldChg chg="addSp delSp modSp add mod ord">
        <pc:chgData name="Gately, Zachary" userId="de9c0d84-4072-4f7f-accc-70dc62d30e00" providerId="ADAL" clId="{C18C1C87-132D-42DF-9337-5AA2E8C50E77}" dt="2023-06-15T18:15:50.937" v="3667" actId="20577"/>
        <pc:sldMkLst>
          <pc:docMk/>
          <pc:sldMk cId="1717342695" sldId="261"/>
        </pc:sldMkLst>
        <pc:spChg chg="add mod">
          <ac:chgData name="Gately, Zachary" userId="de9c0d84-4072-4f7f-accc-70dc62d30e00" providerId="ADAL" clId="{C18C1C87-132D-42DF-9337-5AA2E8C50E77}" dt="2023-06-15T17:02:03.172" v="2224" actId="20577"/>
          <ac:spMkLst>
            <pc:docMk/>
            <pc:sldMk cId="1717342695" sldId="261"/>
            <ac:spMk id="3" creationId="{FE281711-BCE1-7FA2-C577-E21BAF38B771}"/>
          </ac:spMkLst>
        </pc:spChg>
        <pc:spChg chg="add mod">
          <ac:chgData name="Gately, Zachary" userId="de9c0d84-4072-4f7f-accc-70dc62d30e00" providerId="ADAL" clId="{C18C1C87-132D-42DF-9337-5AA2E8C50E77}" dt="2023-06-15T18:15:50.937" v="3667" actId="20577"/>
          <ac:spMkLst>
            <pc:docMk/>
            <pc:sldMk cId="1717342695" sldId="261"/>
            <ac:spMk id="5" creationId="{7ACD47DF-EA10-35C6-39EE-902D22B11886}"/>
          </ac:spMkLst>
        </pc:spChg>
        <pc:spChg chg="add del mod">
          <ac:chgData name="Gately, Zachary" userId="de9c0d84-4072-4f7f-accc-70dc62d30e00" providerId="ADAL" clId="{C18C1C87-132D-42DF-9337-5AA2E8C50E77}" dt="2023-06-15T17:01:26.130" v="2208" actId="478"/>
          <ac:spMkLst>
            <pc:docMk/>
            <pc:sldMk cId="1717342695" sldId="261"/>
            <ac:spMk id="6" creationId="{BA59343B-8345-57FB-978D-104949FAF8E6}"/>
          </ac:spMkLst>
        </pc:spChg>
      </pc:sldChg>
      <pc:sldChg chg="addSp modSp new del mod">
        <pc:chgData name="Gately, Zachary" userId="de9c0d84-4072-4f7f-accc-70dc62d30e00" providerId="ADAL" clId="{C18C1C87-132D-42DF-9337-5AA2E8C50E77}" dt="2023-06-15T18:21:16.783" v="4003" actId="47"/>
        <pc:sldMkLst>
          <pc:docMk/>
          <pc:sldMk cId="485877196" sldId="262"/>
        </pc:sldMkLst>
        <pc:spChg chg="add mod">
          <ac:chgData name="Gately, Zachary" userId="de9c0d84-4072-4f7f-accc-70dc62d30e00" providerId="ADAL" clId="{C18C1C87-132D-42DF-9337-5AA2E8C50E77}" dt="2023-06-13T17:23:19.624" v="369" actId="1076"/>
          <ac:spMkLst>
            <pc:docMk/>
            <pc:sldMk cId="485877196" sldId="262"/>
            <ac:spMk id="4" creationId="{FE39E6CB-3218-F606-962A-5C0AC85C0E41}"/>
          </ac:spMkLst>
        </pc:spChg>
      </pc:sldChg>
      <pc:sldChg chg="modSp new add del mod">
        <pc:chgData name="Gately, Zachary" userId="de9c0d84-4072-4f7f-accc-70dc62d30e00" providerId="ADAL" clId="{C18C1C87-132D-42DF-9337-5AA2E8C50E77}" dt="2023-06-15T18:21:14.812" v="4002" actId="47"/>
        <pc:sldMkLst>
          <pc:docMk/>
          <pc:sldMk cId="3676402839" sldId="263"/>
        </pc:sldMkLst>
        <pc:spChg chg="mod">
          <ac:chgData name="Gately, Zachary" userId="de9c0d84-4072-4f7f-accc-70dc62d30e00" providerId="ADAL" clId="{C18C1C87-132D-42DF-9337-5AA2E8C50E77}" dt="2023-06-15T15:15:38.434" v="525" actId="20577"/>
          <ac:spMkLst>
            <pc:docMk/>
            <pc:sldMk cId="3676402839" sldId="263"/>
            <ac:spMk id="2" creationId="{A4979269-B6C7-9A63-1F21-E1090691DC1F}"/>
          </ac:spMkLst>
        </pc:spChg>
        <pc:spChg chg="mod">
          <ac:chgData name="Gately, Zachary" userId="de9c0d84-4072-4f7f-accc-70dc62d30e00" providerId="ADAL" clId="{C18C1C87-132D-42DF-9337-5AA2E8C50E77}" dt="2023-06-15T15:15:40.587" v="531" actId="20577"/>
          <ac:spMkLst>
            <pc:docMk/>
            <pc:sldMk cId="3676402839" sldId="263"/>
            <ac:spMk id="3" creationId="{70836E57-59E2-00AD-00D9-25C2153C5CC6}"/>
          </ac:spMkLst>
        </pc:spChg>
        <pc:spChg chg="mod">
          <ac:chgData name="Gately, Zachary" userId="de9c0d84-4072-4f7f-accc-70dc62d30e00" providerId="ADAL" clId="{C18C1C87-132D-42DF-9337-5AA2E8C50E77}" dt="2023-06-15T15:15:42.741" v="535" actId="20577"/>
          <ac:spMkLst>
            <pc:docMk/>
            <pc:sldMk cId="3676402839" sldId="263"/>
            <ac:spMk id="4" creationId="{060AB772-0267-2932-6BDD-3CF9D954BDEF}"/>
          </ac:spMkLst>
        </pc:spChg>
      </pc:sldChg>
      <pc:sldChg chg="addSp modSp add mod setBg">
        <pc:chgData name="Gately, Zachary" userId="de9c0d84-4072-4f7f-accc-70dc62d30e00" providerId="ADAL" clId="{C18C1C87-132D-42DF-9337-5AA2E8C50E77}" dt="2023-06-15T15:31:05.684" v="1011" actId="20577"/>
        <pc:sldMkLst>
          <pc:docMk/>
          <pc:sldMk cId="1178693154" sldId="264"/>
        </pc:sldMkLst>
        <pc:spChg chg="add mod">
          <ac:chgData name="Gately, Zachary" userId="de9c0d84-4072-4f7f-accc-70dc62d30e00" providerId="ADAL" clId="{C18C1C87-132D-42DF-9337-5AA2E8C50E77}" dt="2023-06-15T15:15:59.411" v="550" actId="20577"/>
          <ac:spMkLst>
            <pc:docMk/>
            <pc:sldMk cId="1178693154" sldId="264"/>
            <ac:spMk id="3" creationId="{04DA85E7-904E-DDFA-0EBE-E97F53602311}"/>
          </ac:spMkLst>
        </pc:spChg>
        <pc:spChg chg="add mod">
          <ac:chgData name="Gately, Zachary" userId="de9c0d84-4072-4f7f-accc-70dc62d30e00" providerId="ADAL" clId="{C18C1C87-132D-42DF-9337-5AA2E8C50E77}" dt="2023-06-15T15:31:05.684" v="1011" actId="20577"/>
          <ac:spMkLst>
            <pc:docMk/>
            <pc:sldMk cId="1178693154" sldId="264"/>
            <ac:spMk id="5" creationId="{8DE512FC-B267-ACC7-16E7-CA941D0E3215}"/>
          </ac:spMkLst>
        </pc:spChg>
        <pc:spChg chg="add mod">
          <ac:chgData name="Gately, Zachary" userId="de9c0d84-4072-4f7f-accc-70dc62d30e00" providerId="ADAL" clId="{C18C1C87-132D-42DF-9337-5AA2E8C50E77}" dt="2023-06-15T15:19:34.770" v="967" actId="404"/>
          <ac:spMkLst>
            <pc:docMk/>
            <pc:sldMk cId="1178693154" sldId="264"/>
            <ac:spMk id="6" creationId="{A2911789-F148-19FA-A9C1-80E47CEB66BF}"/>
          </ac:spMkLst>
        </pc:spChg>
      </pc:sldChg>
      <pc:sldChg chg="modSp add mod">
        <pc:chgData name="Gately, Zachary" userId="de9c0d84-4072-4f7f-accc-70dc62d30e00" providerId="ADAL" clId="{C18C1C87-132D-42DF-9337-5AA2E8C50E77}" dt="2023-06-15T15:38:52.420" v="1044" actId="20577"/>
        <pc:sldMkLst>
          <pc:docMk/>
          <pc:sldMk cId="3063168469" sldId="265"/>
        </pc:sldMkLst>
        <pc:spChg chg="mod">
          <ac:chgData name="Gately, Zachary" userId="de9c0d84-4072-4f7f-accc-70dc62d30e00" providerId="ADAL" clId="{C18C1C87-132D-42DF-9337-5AA2E8C50E77}" dt="2023-06-15T15:31:33.756" v="1020" actId="20577"/>
          <ac:spMkLst>
            <pc:docMk/>
            <pc:sldMk cId="3063168469" sldId="265"/>
            <ac:spMk id="3" creationId="{04DA85E7-904E-DDFA-0EBE-E97F53602311}"/>
          </ac:spMkLst>
        </pc:spChg>
        <pc:spChg chg="mod">
          <ac:chgData name="Gately, Zachary" userId="de9c0d84-4072-4f7f-accc-70dc62d30e00" providerId="ADAL" clId="{C18C1C87-132D-42DF-9337-5AA2E8C50E77}" dt="2023-06-15T15:38:37.317" v="1042" actId="6549"/>
          <ac:spMkLst>
            <pc:docMk/>
            <pc:sldMk cId="3063168469" sldId="265"/>
            <ac:spMk id="5" creationId="{8DE512FC-B267-ACC7-16E7-CA941D0E3215}"/>
          </ac:spMkLst>
        </pc:spChg>
        <pc:spChg chg="mod">
          <ac:chgData name="Gately, Zachary" userId="de9c0d84-4072-4f7f-accc-70dc62d30e00" providerId="ADAL" clId="{C18C1C87-132D-42DF-9337-5AA2E8C50E77}" dt="2023-06-15T15:38:52.420" v="1044" actId="20577"/>
          <ac:spMkLst>
            <pc:docMk/>
            <pc:sldMk cId="3063168469" sldId="265"/>
            <ac:spMk id="6" creationId="{A2911789-F148-19FA-A9C1-80E47CEB66BF}"/>
          </ac:spMkLst>
        </pc:spChg>
      </pc:sldChg>
      <pc:sldChg chg="addSp delSp modSp add mod">
        <pc:chgData name="Gately, Zachary" userId="de9c0d84-4072-4f7f-accc-70dc62d30e00" providerId="ADAL" clId="{C18C1C87-132D-42DF-9337-5AA2E8C50E77}" dt="2023-06-15T15:51:35.339" v="1221" actId="313"/>
        <pc:sldMkLst>
          <pc:docMk/>
          <pc:sldMk cId="1815208756" sldId="266"/>
        </pc:sldMkLst>
        <pc:spChg chg="mod">
          <ac:chgData name="Gately, Zachary" userId="de9c0d84-4072-4f7f-accc-70dc62d30e00" providerId="ADAL" clId="{C18C1C87-132D-42DF-9337-5AA2E8C50E77}" dt="2023-06-15T15:50:16.902" v="1208" actId="20577"/>
          <ac:spMkLst>
            <pc:docMk/>
            <pc:sldMk cId="1815208756" sldId="266"/>
            <ac:spMk id="3" creationId="{B417A0F6-C28C-B26C-1844-CA8D67E128ED}"/>
          </ac:spMkLst>
        </pc:spChg>
        <pc:spChg chg="mod">
          <ac:chgData name="Gately, Zachary" userId="de9c0d84-4072-4f7f-accc-70dc62d30e00" providerId="ADAL" clId="{C18C1C87-132D-42DF-9337-5AA2E8C50E77}" dt="2023-06-15T15:51:35.339" v="1221" actId="313"/>
          <ac:spMkLst>
            <pc:docMk/>
            <pc:sldMk cId="1815208756" sldId="266"/>
            <ac:spMk id="5" creationId="{408F19FF-AB57-B2C5-A42C-745A9499D655}"/>
          </ac:spMkLst>
        </pc:spChg>
        <pc:spChg chg="del mod">
          <ac:chgData name="Gately, Zachary" userId="de9c0d84-4072-4f7f-accc-70dc62d30e00" providerId="ADAL" clId="{C18C1C87-132D-42DF-9337-5AA2E8C50E77}" dt="2023-06-15T15:48:53.632" v="1190" actId="478"/>
          <ac:spMkLst>
            <pc:docMk/>
            <pc:sldMk cId="1815208756" sldId="266"/>
            <ac:spMk id="6" creationId="{F084CA74-095E-AB60-C8CD-F35D583C0C5B}"/>
          </ac:spMkLst>
        </pc:spChg>
        <pc:spChg chg="add mod">
          <ac:chgData name="Gately, Zachary" userId="de9c0d84-4072-4f7f-accc-70dc62d30e00" providerId="ADAL" clId="{C18C1C87-132D-42DF-9337-5AA2E8C50E77}" dt="2023-06-15T15:50:56.755" v="1212" actId="20577"/>
          <ac:spMkLst>
            <pc:docMk/>
            <pc:sldMk cId="1815208756" sldId="266"/>
            <ac:spMk id="9" creationId="{2A99E700-9115-4C46-694E-783F46E849CA}"/>
          </ac:spMkLst>
        </pc:spChg>
        <pc:graphicFrameChg chg="add del mod">
          <ac:chgData name="Gately, Zachary" userId="de9c0d84-4072-4f7f-accc-70dc62d30e00" providerId="ADAL" clId="{C18C1C87-132D-42DF-9337-5AA2E8C50E77}" dt="2023-06-15T15:48:21.629" v="1178"/>
          <ac:graphicFrameMkLst>
            <pc:docMk/>
            <pc:sldMk cId="1815208756" sldId="266"/>
            <ac:graphicFrameMk id="7" creationId="{F658F292-D5FB-9CAC-3CB5-D5BCD4EEEE99}"/>
          </ac:graphicFrameMkLst>
        </pc:graphicFrameChg>
        <pc:graphicFrameChg chg="add del mod">
          <ac:chgData name="Gately, Zachary" userId="de9c0d84-4072-4f7f-accc-70dc62d30e00" providerId="ADAL" clId="{C18C1C87-132D-42DF-9337-5AA2E8C50E77}" dt="2023-06-15T15:48:42.148" v="1186"/>
          <ac:graphicFrameMkLst>
            <pc:docMk/>
            <pc:sldMk cId="1815208756" sldId="266"/>
            <ac:graphicFrameMk id="8" creationId="{7B69ABC2-49B1-2A11-1D52-BD8F6046A33C}"/>
          </ac:graphicFrameMkLst>
        </pc:graphicFrameChg>
        <pc:graphicFrameChg chg="add del mod">
          <ac:chgData name="Gately, Zachary" userId="de9c0d84-4072-4f7f-accc-70dc62d30e00" providerId="ADAL" clId="{C18C1C87-132D-42DF-9337-5AA2E8C50E77}" dt="2023-06-15T15:49:14.064" v="1193"/>
          <ac:graphicFrameMkLst>
            <pc:docMk/>
            <pc:sldMk cId="1815208756" sldId="266"/>
            <ac:graphicFrameMk id="10" creationId="{E8CC45C6-7417-24F2-C724-1FD33D71F599}"/>
          </ac:graphicFrameMkLst>
        </pc:graphicFrameChg>
      </pc:sldChg>
      <pc:sldChg chg="addSp delSp modSp add mod ord">
        <pc:chgData name="Gately, Zachary" userId="de9c0d84-4072-4f7f-accc-70dc62d30e00" providerId="ADAL" clId="{C18C1C87-132D-42DF-9337-5AA2E8C50E77}" dt="2023-06-15T16:58:18.312" v="1922" actId="20577"/>
        <pc:sldMkLst>
          <pc:docMk/>
          <pc:sldMk cId="3513326915" sldId="267"/>
        </pc:sldMkLst>
        <pc:spChg chg="add mod">
          <ac:chgData name="Gately, Zachary" userId="de9c0d84-4072-4f7f-accc-70dc62d30e00" providerId="ADAL" clId="{C18C1C87-132D-42DF-9337-5AA2E8C50E77}" dt="2023-06-15T16:28:42.315" v="1254" actId="20577"/>
          <ac:spMkLst>
            <pc:docMk/>
            <pc:sldMk cId="3513326915" sldId="267"/>
            <ac:spMk id="3" creationId="{74125BD9-943E-553F-C555-3FE15AF34D5F}"/>
          </ac:spMkLst>
        </pc:spChg>
        <pc:spChg chg="add mod">
          <ac:chgData name="Gately, Zachary" userId="de9c0d84-4072-4f7f-accc-70dc62d30e00" providerId="ADAL" clId="{C18C1C87-132D-42DF-9337-5AA2E8C50E77}" dt="2023-06-15T16:58:18.312" v="1922" actId="20577"/>
          <ac:spMkLst>
            <pc:docMk/>
            <pc:sldMk cId="3513326915" sldId="267"/>
            <ac:spMk id="5" creationId="{7C3E2BD2-64B9-FED9-9ADF-F67C0CB152C2}"/>
          </ac:spMkLst>
        </pc:spChg>
        <pc:spChg chg="add del mod">
          <ac:chgData name="Gately, Zachary" userId="de9c0d84-4072-4f7f-accc-70dc62d30e00" providerId="ADAL" clId="{C18C1C87-132D-42DF-9337-5AA2E8C50E77}" dt="2023-06-15T16:32:11.160" v="1444" actId="478"/>
          <ac:spMkLst>
            <pc:docMk/>
            <pc:sldMk cId="3513326915" sldId="267"/>
            <ac:spMk id="6" creationId="{60926794-1057-A470-3140-275A42B7E0CA}"/>
          </ac:spMkLst>
        </pc:spChg>
      </pc:sldChg>
      <pc:sldChg chg="delSp modSp add mod ord">
        <pc:chgData name="Gately, Zachary" userId="de9c0d84-4072-4f7f-accc-70dc62d30e00" providerId="ADAL" clId="{C18C1C87-132D-42DF-9337-5AA2E8C50E77}" dt="2023-06-15T18:20:57.240" v="4001" actId="20577"/>
        <pc:sldMkLst>
          <pc:docMk/>
          <pc:sldMk cId="1451203575" sldId="268"/>
        </pc:sldMkLst>
        <pc:spChg chg="mod">
          <ac:chgData name="Gately, Zachary" userId="de9c0d84-4072-4f7f-accc-70dc62d30e00" providerId="ADAL" clId="{C18C1C87-132D-42DF-9337-5AA2E8C50E77}" dt="2023-06-15T18:19:28.307" v="3790" actId="20577"/>
          <ac:spMkLst>
            <pc:docMk/>
            <pc:sldMk cId="1451203575" sldId="268"/>
            <ac:spMk id="3" creationId="{FE281711-BCE1-7FA2-C577-E21BAF38B771}"/>
          </ac:spMkLst>
        </pc:spChg>
        <pc:spChg chg="mod">
          <ac:chgData name="Gately, Zachary" userId="de9c0d84-4072-4f7f-accc-70dc62d30e00" providerId="ADAL" clId="{C18C1C87-132D-42DF-9337-5AA2E8C50E77}" dt="2023-06-15T18:20:57.240" v="4001" actId="20577"/>
          <ac:spMkLst>
            <pc:docMk/>
            <pc:sldMk cId="1451203575" sldId="268"/>
            <ac:spMk id="5" creationId="{7ACD47DF-EA10-35C6-39EE-902D22B11886}"/>
          </ac:spMkLst>
        </pc:spChg>
        <pc:spChg chg="del">
          <ac:chgData name="Gately, Zachary" userId="de9c0d84-4072-4f7f-accc-70dc62d30e00" providerId="ADAL" clId="{C18C1C87-132D-42DF-9337-5AA2E8C50E77}" dt="2023-06-15T18:19:49.507" v="3842" actId="478"/>
          <ac:spMkLst>
            <pc:docMk/>
            <pc:sldMk cId="1451203575" sldId="268"/>
            <ac:spMk id="6" creationId="{BA59343B-8345-57FB-978D-104949FAF8E6}"/>
          </ac:spMkLst>
        </pc:spChg>
      </pc:sldChg>
      <pc:sldChg chg="modSp add mod ord">
        <pc:chgData name="Gately, Zachary" userId="de9c0d84-4072-4f7f-accc-70dc62d30e00" providerId="ADAL" clId="{C18C1C87-132D-42DF-9337-5AA2E8C50E77}" dt="2023-06-15T18:38:58.224" v="4034" actId="20577"/>
        <pc:sldMkLst>
          <pc:docMk/>
          <pc:sldMk cId="2410168534" sldId="269"/>
        </pc:sldMkLst>
        <pc:spChg chg="mod">
          <ac:chgData name="Gately, Zachary" userId="de9c0d84-4072-4f7f-accc-70dc62d30e00" providerId="ADAL" clId="{C18C1C87-132D-42DF-9337-5AA2E8C50E77}" dt="2023-06-15T17:18:56.415" v="2621" actId="20577"/>
          <ac:spMkLst>
            <pc:docMk/>
            <pc:sldMk cId="2410168534" sldId="269"/>
            <ac:spMk id="3" creationId="{3728C0B6-64CD-D727-AB40-8C51AA45BC2F}"/>
          </ac:spMkLst>
        </pc:spChg>
        <pc:spChg chg="mod">
          <ac:chgData name="Gately, Zachary" userId="de9c0d84-4072-4f7f-accc-70dc62d30e00" providerId="ADAL" clId="{C18C1C87-132D-42DF-9337-5AA2E8C50E77}" dt="2023-06-15T18:05:35.588" v="3206" actId="20577"/>
          <ac:spMkLst>
            <pc:docMk/>
            <pc:sldMk cId="2410168534" sldId="269"/>
            <ac:spMk id="5" creationId="{2D93AE20-8EB1-DA60-541B-66E177729D24}"/>
          </ac:spMkLst>
        </pc:spChg>
        <pc:spChg chg="mod">
          <ac:chgData name="Gately, Zachary" userId="de9c0d84-4072-4f7f-accc-70dc62d30e00" providerId="ADAL" clId="{C18C1C87-132D-42DF-9337-5AA2E8C50E77}" dt="2023-06-15T18:38:58.224" v="4034" actId="20577"/>
          <ac:spMkLst>
            <pc:docMk/>
            <pc:sldMk cId="2410168534" sldId="269"/>
            <ac:spMk id="6" creationId="{A5B28709-A9B1-2179-9E04-812A250E112A}"/>
          </ac:spMkLst>
        </pc:spChg>
      </pc:sldChg>
      <pc:sldChg chg="delSp modSp add mod ord">
        <pc:chgData name="Gately, Zachary" userId="de9c0d84-4072-4f7f-accc-70dc62d30e00" providerId="ADAL" clId="{C18C1C87-132D-42DF-9337-5AA2E8C50E77}" dt="2023-06-15T18:15:05.825" v="3662" actId="14100"/>
        <pc:sldMkLst>
          <pc:docMk/>
          <pc:sldMk cId="2833779780" sldId="270"/>
        </pc:sldMkLst>
        <pc:spChg chg="mod">
          <ac:chgData name="Gately, Zachary" userId="de9c0d84-4072-4f7f-accc-70dc62d30e00" providerId="ADAL" clId="{C18C1C87-132D-42DF-9337-5AA2E8C50E77}" dt="2023-06-15T18:07:56.473" v="3231" actId="20577"/>
          <ac:spMkLst>
            <pc:docMk/>
            <pc:sldMk cId="2833779780" sldId="270"/>
            <ac:spMk id="3" creationId="{FE281711-BCE1-7FA2-C577-E21BAF38B771}"/>
          </ac:spMkLst>
        </pc:spChg>
        <pc:spChg chg="mod">
          <ac:chgData name="Gately, Zachary" userId="de9c0d84-4072-4f7f-accc-70dc62d30e00" providerId="ADAL" clId="{C18C1C87-132D-42DF-9337-5AA2E8C50E77}" dt="2023-06-15T18:15:05.825" v="3662" actId="14100"/>
          <ac:spMkLst>
            <pc:docMk/>
            <pc:sldMk cId="2833779780" sldId="270"/>
            <ac:spMk id="5" creationId="{7ACD47DF-EA10-35C6-39EE-902D22B11886}"/>
          </ac:spMkLst>
        </pc:spChg>
        <pc:spChg chg="del mod">
          <ac:chgData name="Gately, Zachary" userId="de9c0d84-4072-4f7f-accc-70dc62d30e00" providerId="ADAL" clId="{C18C1C87-132D-42DF-9337-5AA2E8C50E77}" dt="2023-06-15T18:14:58.338" v="3661" actId="478"/>
          <ac:spMkLst>
            <pc:docMk/>
            <pc:sldMk cId="2833779780" sldId="270"/>
            <ac:spMk id="6" creationId="{BA59343B-8345-57FB-978D-104949FAF8E6}"/>
          </ac:spMkLst>
        </pc:spChg>
      </pc:sldChg>
      <pc:sldChg chg="addSp delSp modSp add mod ord">
        <pc:chgData name="Gately, Zachary" userId="de9c0d84-4072-4f7f-accc-70dc62d30e00" providerId="ADAL" clId="{C18C1C87-132D-42DF-9337-5AA2E8C50E77}" dt="2023-06-15T18:18:44.659" v="3778" actId="20577"/>
        <pc:sldMkLst>
          <pc:docMk/>
          <pc:sldMk cId="4047309775" sldId="271"/>
        </pc:sldMkLst>
        <pc:spChg chg="mod">
          <ac:chgData name="Gately, Zachary" userId="de9c0d84-4072-4f7f-accc-70dc62d30e00" providerId="ADAL" clId="{C18C1C87-132D-42DF-9337-5AA2E8C50E77}" dt="2023-06-15T18:17:29.623" v="3682" actId="20577"/>
          <ac:spMkLst>
            <pc:docMk/>
            <pc:sldMk cId="4047309775" sldId="271"/>
            <ac:spMk id="3" creationId="{FE281711-BCE1-7FA2-C577-E21BAF38B771}"/>
          </ac:spMkLst>
        </pc:spChg>
        <pc:spChg chg="mod">
          <ac:chgData name="Gately, Zachary" userId="de9c0d84-4072-4f7f-accc-70dc62d30e00" providerId="ADAL" clId="{C18C1C87-132D-42DF-9337-5AA2E8C50E77}" dt="2023-06-15T18:18:05.256" v="3764" actId="20577"/>
          <ac:spMkLst>
            <pc:docMk/>
            <pc:sldMk cId="4047309775" sldId="271"/>
            <ac:spMk id="5" creationId="{7ACD47DF-EA10-35C6-39EE-902D22B11886}"/>
          </ac:spMkLst>
        </pc:spChg>
        <pc:spChg chg="add del mod">
          <ac:chgData name="Gately, Zachary" userId="de9c0d84-4072-4f7f-accc-70dc62d30e00" providerId="ADAL" clId="{C18C1C87-132D-42DF-9337-5AA2E8C50E77}" dt="2023-06-15T18:18:44.659" v="3778" actId="20577"/>
          <ac:spMkLst>
            <pc:docMk/>
            <pc:sldMk cId="4047309775" sldId="271"/>
            <ac:spMk id="6" creationId="{BA59343B-8345-57FB-978D-104949FAF8E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D580A-B674-14F2-6523-7285BE2324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3B9080-7033-4CC2-F776-C9F74E13C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6785E-A608-5F15-B13F-CCAE5236E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47D2-5F5F-4259-8190-3AF0F6D0151D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FCA6B-299B-4595-7A00-71E894209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E6F48-F5F1-1311-E453-E8B1BB689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3057-08FF-4A15-8B74-BCF1816D2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571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BDA6B-3738-340E-19AB-C81FF4BEE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71E52E-78D2-EE97-8A6F-0CA846E68E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C7658-559D-0ED3-F4A0-D5C813EC6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47D2-5F5F-4259-8190-3AF0F6D0151D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04425-B252-0985-B438-4E7D29AFE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09D01-7B9B-4A45-BD86-9DCC06FD5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3057-08FF-4A15-8B74-BCF1816D2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9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F96E08-AB0D-CA78-3FAC-0D83270AFD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C89FE6-3FF7-512F-0EC7-6BF34A60A0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A8431-200E-3185-C347-3A50297B0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47D2-5F5F-4259-8190-3AF0F6D0151D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CF660-9AED-8CC5-B4AD-669B6908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3019E0-8EA3-4BB4-DA39-DDA7CB769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3057-08FF-4A15-8B74-BCF1816D2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83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4A3DE-4B98-6C4B-C561-14A78EDCC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6FE28-F2BC-64B9-98C8-512D2CBD2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2A33C-1C42-B0B1-BC33-3564451D3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47D2-5F5F-4259-8190-3AF0F6D0151D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2CF06-5042-6AB4-056E-85F6C5283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8774D-5C71-63BF-7AE3-9E2D986FF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3057-08FF-4A15-8B74-BCF1816D2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5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F9DA2-98A9-F79B-528E-0C1F7119E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68445B-630E-F3BA-863D-A361B29C4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CE274-17C9-49F0-FB8C-FBC81871F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47D2-5F5F-4259-8190-3AF0F6D0151D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51D93-BC06-832A-EDA9-965F8D95A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C3AECA-9688-CD55-2256-77B8CB98E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3057-08FF-4A15-8B74-BCF1816D2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5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007FE-5DA4-8561-E021-69E7DD3A9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8D91D-5A1F-676E-300E-9DE335C3A3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7226C-4474-AB0A-41D5-C5197DAF00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69A0C-84B7-6816-E733-074BC575D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47D2-5F5F-4259-8190-3AF0F6D0151D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8DD23-6846-E778-7E0A-2A13821F9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812754-29F9-E1CD-A2CB-FB08D8088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3057-08FF-4A15-8B74-BCF1816D2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131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36FD6-3F14-C601-71D7-3972D03AC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0B8712-4E65-805C-7500-01BEB1C0F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272FC9-B844-B194-4B77-899C9B7037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E320C6-E3FF-1964-7D5A-717B693D91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7192D5-C986-3681-0612-4871C7255E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AFC3EB-BC4E-0582-37A1-939F28E26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47D2-5F5F-4259-8190-3AF0F6D0151D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B8C21B-7FC6-F167-7D05-E82D4BE62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6A30AA-2241-51C8-5861-59DC9BF0D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3057-08FF-4A15-8B74-BCF1816D2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671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789E7-A115-3858-D0C7-584422915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5422E2-90C2-0CBE-CF4A-83B8EEEA9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47D2-5F5F-4259-8190-3AF0F6D0151D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246930-D56A-E96A-AEAE-A588C85E3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3EB82C-D2FF-4E06-F06F-4C23C8027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3057-08FF-4A15-8B74-BCF1816D2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534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D46F1D-3516-C2BD-BD0F-2CDB2F236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47D2-5F5F-4259-8190-3AF0F6D0151D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C59BE8-1983-56BC-B413-7111EA2FA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27346B-ED1A-B00D-1D15-2B94335D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3057-08FF-4A15-8B74-BCF1816D2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06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BCF55-BDE9-EDF1-813F-E0F83C7AC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5C7D9-22D8-5A3A-D115-AE8BFC7CC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C17243-A4FC-D00F-C719-21E4ED08DB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15E84A-4CED-DEB8-BFBA-81F2B8E7A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47D2-5F5F-4259-8190-3AF0F6D0151D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92C84-7C67-6322-C634-A0DE9F30E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B7E06-B360-4230-77C2-3B71B65FA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3057-08FF-4A15-8B74-BCF1816D2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6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187E3-9E96-F21C-07C1-FB4F58C3B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684B98-BD0A-F2DA-5EF9-9B80C1B06A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7A21F3-8293-77A2-3C29-5381031BF0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73A18C-5A47-2139-BA0B-41F7542BB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47D2-5F5F-4259-8190-3AF0F6D0151D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B8924D-CBB3-4A9C-4078-584E369F8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713A0B-44ED-28DE-80A0-D1B9E8F9B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53057-08FF-4A15-8B74-BCF1816D2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421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F226F4-4ECC-B94C-3BA3-8CFAC7A27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696931-67B6-1CBA-46A1-9DA9EC8691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888A3-6D86-64F7-83C3-FCE571B96D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547D2-5F5F-4259-8190-3AF0F6D0151D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E6523-DFF0-45F8-BCBE-16D9C28276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AB237-7169-AF48-9D78-C6FFE1C445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53057-08FF-4A15-8B74-BCF1816D2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90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zacharygately@countyofplumas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0AAA5C-3588-206A-AE43-F6A6F3493DE5}"/>
              </a:ext>
            </a:extLst>
          </p:cNvPr>
          <p:cNvSpPr/>
          <p:nvPr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009245"/>
          </a:solidFill>
          <a:ln>
            <a:solidFill>
              <a:srgbClr val="0092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icture containing emblem, circle, trademark, symbol&#10;&#10;Description automatically generated">
            <a:extLst>
              <a:ext uri="{FF2B5EF4-FFF2-40B4-BE49-F238E27FC236}">
                <a16:creationId xmlns:a16="http://schemas.microsoft.com/office/drawing/2014/main" id="{494E386C-6E59-9384-EF7C-FB6B3DC95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744" y="3176441"/>
            <a:ext cx="3476509" cy="268708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11392D7-6A17-0B1F-65DE-8B4B2D854CCE}"/>
              </a:ext>
            </a:extLst>
          </p:cNvPr>
          <p:cNvSpPr txBox="1"/>
          <p:nvPr/>
        </p:nvSpPr>
        <p:spPr>
          <a:xfrm>
            <a:off x="2239616" y="424070"/>
            <a:ext cx="771276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Plumas County</a:t>
            </a:r>
          </a:p>
          <a:p>
            <a:pPr algn="ctr"/>
            <a:r>
              <a:rPr lang="en-US" sz="4400" dirty="0"/>
              <a:t>American Rescue Plan Act Community Grant Program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8115C8-EE96-4AF1-A3F4-76AD017D5961}"/>
              </a:ext>
            </a:extLst>
          </p:cNvPr>
          <p:cNvSpPr txBox="1"/>
          <p:nvPr/>
        </p:nvSpPr>
        <p:spPr>
          <a:xfrm>
            <a:off x="9157254" y="5577719"/>
            <a:ext cx="30214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Zachary Gately</a:t>
            </a:r>
          </a:p>
          <a:p>
            <a:pPr algn="r"/>
            <a:r>
              <a:rPr lang="en-US" sz="1200" dirty="0"/>
              <a:t>Grant Manager</a:t>
            </a:r>
          </a:p>
          <a:p>
            <a:pPr algn="r"/>
            <a:r>
              <a:rPr lang="en-US" sz="1200" dirty="0"/>
              <a:t>County Administrative Office</a:t>
            </a:r>
          </a:p>
          <a:p>
            <a:pPr algn="r"/>
            <a:r>
              <a:rPr lang="en-US" sz="1200" dirty="0">
                <a:hlinkClick r:id="rId3"/>
              </a:rPr>
              <a:t>zacharygately@countyofplumas.com</a:t>
            </a:r>
            <a:endParaRPr lang="en-US" sz="1200" dirty="0"/>
          </a:p>
          <a:p>
            <a:pPr algn="r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20874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0AAA5C-3588-206A-AE43-F6A6F3493DE5}"/>
              </a:ext>
            </a:extLst>
          </p:cNvPr>
          <p:cNvSpPr/>
          <p:nvPr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009245"/>
          </a:solidFill>
          <a:ln>
            <a:solidFill>
              <a:srgbClr val="0092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2BE2339-50F2-D092-834D-31F9BDB43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5" y="5328168"/>
            <a:ext cx="1384737" cy="1071349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FE281711-BCE1-7FA2-C577-E21BAF38B77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Next steps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ACD47DF-EA10-35C6-39EE-902D22B11886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Contracts are being signed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Checks will be sent out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Reporting begins 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BA59343B-8345-57FB-978D-104949FAF8E6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047309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0AAA5C-3588-206A-AE43-F6A6F3493DE5}"/>
              </a:ext>
            </a:extLst>
          </p:cNvPr>
          <p:cNvSpPr/>
          <p:nvPr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009245"/>
          </a:solidFill>
          <a:ln>
            <a:solidFill>
              <a:srgbClr val="0092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2BE2339-50F2-D092-834D-31F9BDB43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5" y="5328168"/>
            <a:ext cx="1384737" cy="1071349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FE281711-BCE1-7FA2-C577-E21BAF38B77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ACD47DF-EA10-35C6-39EE-902D22B11886}"/>
              </a:ext>
            </a:extLst>
          </p:cNvPr>
          <p:cNvSpPr txBox="1">
            <a:spLocks/>
          </p:cNvSpPr>
          <p:nvPr/>
        </p:nvSpPr>
        <p:spPr>
          <a:xfrm>
            <a:off x="838200" y="187375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Big thank you to you, our Supervisors!</a:t>
            </a:r>
          </a:p>
          <a:p>
            <a:endParaRPr lang="en-US" dirty="0"/>
          </a:p>
          <a:p>
            <a:pPr algn="l"/>
            <a:r>
              <a:rPr lang="en-US" dirty="0"/>
              <a:t>Thank you for prioritizing our small businesses and non-profits and increasing the budget amount for this program. </a:t>
            </a:r>
          </a:p>
        </p:txBody>
      </p:sp>
    </p:spTree>
    <p:extLst>
      <p:ext uri="{BB962C8B-B14F-4D97-AF65-F5344CB8AC3E}">
        <p14:creationId xmlns:p14="http://schemas.microsoft.com/office/powerpoint/2010/main" val="1451203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0AAA5C-3588-206A-AE43-F6A6F3493DE5}"/>
              </a:ext>
            </a:extLst>
          </p:cNvPr>
          <p:cNvSpPr/>
          <p:nvPr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009245"/>
          </a:solidFill>
          <a:ln>
            <a:solidFill>
              <a:srgbClr val="0092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2BE2339-50F2-D092-834D-31F9BDB43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5" y="5328168"/>
            <a:ext cx="1384737" cy="1071349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74125BD9-943E-553F-C555-3FE15AF34D5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ARPA Community Grant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C3E2BD2-64B9-FED9-9ADF-F67C0CB152C2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26293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 American Rescue Plan provided $350 billion in emergency funding for eligible state, local, territorial, and Tribal governments to respond to the COVID-19 emergency and bring back jobs.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Plumas County received the American Rescue Act Plan Allocation from the US Treasury at the end of 2021.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 Spend Plan for Plumas was finalized in April 2022 allocating a total of $540,000 for the grant program to support small businesses and non-profits in Plumas County and to mitigate the negative economic effects of business operations during the COVID-19 public health emergency imposed by the State.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326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0AAA5C-3588-206A-AE43-F6A6F3493DE5}"/>
              </a:ext>
            </a:extLst>
          </p:cNvPr>
          <p:cNvSpPr/>
          <p:nvPr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009245"/>
          </a:solidFill>
          <a:ln>
            <a:solidFill>
              <a:srgbClr val="0092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2BE2339-50F2-D092-834D-31F9BDB43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5" y="5328168"/>
            <a:ext cx="1384737" cy="1071349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FE281711-BCE1-7FA2-C577-E21BAF38B77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Requirements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ACD47DF-EA10-35C6-39EE-902D22B11886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51559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Application open from March 27, 2023 – April 30, 2023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Be located in Plumas County and in business prior to March 2020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Applications were taken on a rolling basis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Organizations were required to submit an application detailing: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How the COVID -19 Pandemic affected their organization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How funds would be use in regards reacting to the COVID-19 Pandemic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Organizations had to be in good standing, including but not limited to: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Taxes and liens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Registration with the State and/or county (FBN, license, Attorney General’s Office, Secretary of State)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342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0AAA5C-3588-206A-AE43-F6A6F3493DE5}"/>
              </a:ext>
            </a:extLst>
          </p:cNvPr>
          <p:cNvSpPr/>
          <p:nvPr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009245"/>
          </a:solidFill>
          <a:ln>
            <a:solidFill>
              <a:srgbClr val="0092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2BE2339-50F2-D092-834D-31F9BDB43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5" y="5328168"/>
            <a:ext cx="1384737" cy="1071349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4DA85E7-904E-DDFA-0EBE-E97F5360231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Applicants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DE512FC-B267-ACC7-16E7-CA941D0E321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105 total applicants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78 for profit and 27 non-profit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Districts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District 1: 12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District 2: 29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District 3: 11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District 4: 42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District 5: 11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Most applicants requested the full $10,000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2911789-F148-19FA-A9C1-80E47CEB66BF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Great diversity in sectors</a:t>
            </a:r>
          </a:p>
          <a:p>
            <a:pPr lvl="1"/>
            <a:r>
              <a:rPr lang="en-US" sz="2000" dirty="0"/>
              <a:t>Accommodations and food service</a:t>
            </a:r>
          </a:p>
          <a:p>
            <a:pPr lvl="1"/>
            <a:r>
              <a:rPr lang="en-US" sz="2000" dirty="0"/>
              <a:t>Finance/insurance</a:t>
            </a:r>
          </a:p>
          <a:p>
            <a:pPr lvl="1"/>
            <a:r>
              <a:rPr lang="en-US" sz="2000" dirty="0"/>
              <a:t>Real Estate</a:t>
            </a:r>
          </a:p>
          <a:p>
            <a:pPr lvl="1"/>
            <a:r>
              <a:rPr lang="en-US" sz="2000" dirty="0"/>
              <a:t>Healthcare and Social Assistance</a:t>
            </a:r>
          </a:p>
          <a:p>
            <a:pPr lvl="1"/>
            <a:r>
              <a:rPr lang="en-US" sz="2000" dirty="0"/>
              <a:t>Retail</a:t>
            </a:r>
          </a:p>
          <a:p>
            <a:pPr lvl="1"/>
            <a:r>
              <a:rPr lang="en-US" sz="2000" dirty="0"/>
              <a:t>Manufacturing</a:t>
            </a:r>
          </a:p>
          <a:p>
            <a:pPr lvl="1"/>
            <a:r>
              <a:rPr lang="en-US" sz="2000" dirty="0"/>
              <a:t>Arts and entertainment</a:t>
            </a:r>
          </a:p>
          <a:p>
            <a:pPr lvl="1"/>
            <a:r>
              <a:rPr lang="en-US" sz="2000" dirty="0"/>
              <a:t>Agriculture</a:t>
            </a:r>
          </a:p>
          <a:p>
            <a:pPr lvl="1"/>
            <a:r>
              <a:rPr lang="en-US" sz="2000" dirty="0"/>
              <a:t>Professional Services</a:t>
            </a:r>
          </a:p>
          <a:p>
            <a:pPr lvl="1"/>
            <a:r>
              <a:rPr lang="en-US" sz="2000" dirty="0"/>
              <a:t>Construction</a:t>
            </a:r>
          </a:p>
          <a:p>
            <a:pPr lvl="1"/>
            <a:r>
              <a:rPr lang="en-US" sz="2000" dirty="0"/>
              <a:t>And plenty of “other”</a:t>
            </a:r>
          </a:p>
        </p:txBody>
      </p:sp>
    </p:spTree>
    <p:extLst>
      <p:ext uri="{BB962C8B-B14F-4D97-AF65-F5344CB8AC3E}">
        <p14:creationId xmlns:p14="http://schemas.microsoft.com/office/powerpoint/2010/main" val="1178693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0AAA5C-3588-206A-AE43-F6A6F3493DE5}"/>
              </a:ext>
            </a:extLst>
          </p:cNvPr>
          <p:cNvSpPr/>
          <p:nvPr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009245"/>
          </a:solidFill>
          <a:ln>
            <a:solidFill>
              <a:srgbClr val="0092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2BE2339-50F2-D092-834D-31F9BDB43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5" y="5328168"/>
            <a:ext cx="1384737" cy="1071349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4DA85E7-904E-DDFA-0EBE-E97F5360231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Awardees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DE512FC-B267-ACC7-16E7-CA941D0E321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55 total awardees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35 for profit and 20 non-profit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Districts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District 1: 6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District 2: 11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District 3: 7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District 4: 26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District 5: 5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2911789-F148-19FA-A9C1-80E47CEB66BF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Great diversity in sectors</a:t>
            </a:r>
          </a:p>
          <a:p>
            <a:pPr lvl="1"/>
            <a:r>
              <a:rPr lang="en-US" sz="2000" dirty="0"/>
              <a:t>Accommodations and food service</a:t>
            </a:r>
          </a:p>
          <a:p>
            <a:pPr lvl="1"/>
            <a:r>
              <a:rPr lang="en-US" sz="2000" dirty="0"/>
              <a:t>Finance/insurance</a:t>
            </a:r>
          </a:p>
          <a:p>
            <a:pPr lvl="1"/>
            <a:r>
              <a:rPr lang="en-US" sz="2000" dirty="0"/>
              <a:t>Healthcare and Social Assistance</a:t>
            </a:r>
          </a:p>
          <a:p>
            <a:pPr lvl="1"/>
            <a:r>
              <a:rPr lang="en-US" sz="2000" dirty="0"/>
              <a:t>Retail</a:t>
            </a:r>
          </a:p>
          <a:p>
            <a:pPr lvl="1"/>
            <a:r>
              <a:rPr lang="en-US" sz="2000" dirty="0"/>
              <a:t>Manufacturing</a:t>
            </a:r>
          </a:p>
          <a:p>
            <a:pPr lvl="1"/>
            <a:r>
              <a:rPr lang="en-US" sz="2000" dirty="0"/>
              <a:t>Arts and entertainment</a:t>
            </a:r>
          </a:p>
          <a:p>
            <a:pPr lvl="1"/>
            <a:r>
              <a:rPr lang="en-US" sz="2000" dirty="0"/>
              <a:t>Agriculture</a:t>
            </a:r>
          </a:p>
          <a:p>
            <a:pPr lvl="1"/>
            <a:r>
              <a:rPr lang="en-US" sz="2000" dirty="0"/>
              <a:t>Professional Services</a:t>
            </a:r>
          </a:p>
          <a:p>
            <a:pPr lvl="1"/>
            <a:r>
              <a:rPr lang="en-US" sz="2000" dirty="0"/>
              <a:t>And plenty of “other”</a:t>
            </a:r>
          </a:p>
        </p:txBody>
      </p:sp>
    </p:spTree>
    <p:extLst>
      <p:ext uri="{BB962C8B-B14F-4D97-AF65-F5344CB8AC3E}">
        <p14:creationId xmlns:p14="http://schemas.microsoft.com/office/powerpoint/2010/main" val="3063168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0AAA5C-3588-206A-AE43-F6A6F3493DE5}"/>
              </a:ext>
            </a:extLst>
          </p:cNvPr>
          <p:cNvSpPr/>
          <p:nvPr/>
        </p:nvSpPr>
        <p:spPr>
          <a:xfrm rot="5400000">
            <a:off x="8580120" y="3246120"/>
            <a:ext cx="6858000" cy="365760"/>
          </a:xfrm>
          <a:prstGeom prst="rect">
            <a:avLst/>
          </a:prstGeom>
          <a:solidFill>
            <a:srgbClr val="009245"/>
          </a:solidFill>
          <a:ln>
            <a:solidFill>
              <a:srgbClr val="0092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21E173D-26D2-82BB-E06C-8C944E109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3" y="5381176"/>
            <a:ext cx="1384737" cy="1071349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417A0F6-C28C-B26C-1844-CA8D67E128E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854075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List of Awardees, p1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08F19FF-AB57-B2C5-A42C-745A9499D655}"/>
              </a:ext>
            </a:extLst>
          </p:cNvPr>
          <p:cNvSpPr txBox="1">
            <a:spLocks/>
          </p:cNvSpPr>
          <p:nvPr/>
        </p:nvSpPr>
        <p:spPr>
          <a:xfrm>
            <a:off x="1142998" y="1058779"/>
            <a:ext cx="4876803" cy="53937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Tom </a:t>
            </a:r>
            <a:r>
              <a:rPr lang="en-US" dirty="0" err="1"/>
              <a:t>Wallick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Wolfcreek</a:t>
            </a:r>
            <a:r>
              <a:rPr lang="en-US" dirty="0"/>
              <a:t> Woodstoves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Young's Market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Cravings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HBAcres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Sierra Buttes Trail Stewardship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Town Hall Theatre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JT Beverage LLC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Big Daddy's Guide Service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Niknek</a:t>
            </a:r>
            <a:r>
              <a:rPr lang="en-US" dirty="0"/>
              <a:t> Lemonade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Genesee Valley Farm Retreat &amp; California Biochar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Carey Candy Co.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Bell Lane Baked Goods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New to You 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Lost Sierra Chamber of Commerce and Visitor’s Center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F084CA74-095E-AB60-C8CD-F35D583C0C5B}"/>
              </a:ext>
            </a:extLst>
          </p:cNvPr>
          <p:cNvSpPr txBox="1">
            <a:spLocks/>
          </p:cNvSpPr>
          <p:nvPr/>
        </p:nvSpPr>
        <p:spPr>
          <a:xfrm>
            <a:off x="6172200" y="1058779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900" dirty="0"/>
              <a:t>Lost Sierra Foundation</a:t>
            </a:r>
          </a:p>
          <a:p>
            <a:r>
              <a:rPr lang="en-US" sz="1900" dirty="0"/>
              <a:t>Wild Plumas</a:t>
            </a:r>
          </a:p>
          <a:p>
            <a:r>
              <a:rPr lang="en-US" sz="1900" dirty="0"/>
              <a:t>Gott Powersports</a:t>
            </a:r>
          </a:p>
          <a:p>
            <a:r>
              <a:rPr lang="en-US" sz="1900" dirty="0"/>
              <a:t>The Toy Store</a:t>
            </a:r>
          </a:p>
          <a:p>
            <a:r>
              <a:rPr lang="en-US" sz="1900" dirty="0"/>
              <a:t>Lake Almanor Area Chamber of Commerce</a:t>
            </a:r>
          </a:p>
          <a:p>
            <a:r>
              <a:rPr lang="en-US" sz="1900" dirty="0"/>
              <a:t>Stonehenge Signs</a:t>
            </a:r>
          </a:p>
          <a:p>
            <a:r>
              <a:rPr lang="en-US" sz="1900" dirty="0" err="1"/>
              <a:t>Broadfork</a:t>
            </a:r>
            <a:r>
              <a:rPr lang="en-US" sz="1900" dirty="0"/>
              <a:t> and Friends LLC</a:t>
            </a:r>
          </a:p>
          <a:p>
            <a:r>
              <a:rPr lang="en-US" sz="1900" dirty="0"/>
              <a:t>Calico Tattoo</a:t>
            </a:r>
          </a:p>
          <a:p>
            <a:r>
              <a:rPr lang="en-US" sz="1900" dirty="0"/>
              <a:t>Midtown Coffee</a:t>
            </a:r>
          </a:p>
          <a:p>
            <a:r>
              <a:rPr lang="en-US" sz="1900" dirty="0"/>
              <a:t>Pine Shack Frosty</a:t>
            </a:r>
          </a:p>
          <a:p>
            <a:r>
              <a:rPr lang="en-US" sz="1900" dirty="0" err="1"/>
              <a:t>Wildsmile</a:t>
            </a:r>
            <a:r>
              <a:rPr lang="en-US" sz="1900" dirty="0"/>
              <a:t> Entertainment</a:t>
            </a:r>
          </a:p>
          <a:p>
            <a:r>
              <a:rPr lang="en-US" sz="1900" dirty="0"/>
              <a:t>Feather River Tourism Association</a:t>
            </a:r>
          </a:p>
          <a:p>
            <a:r>
              <a:rPr lang="en-US" sz="1900" dirty="0"/>
              <a:t>Plumas Community Radio</a:t>
            </a:r>
          </a:p>
        </p:txBody>
      </p:sp>
    </p:spTree>
    <p:extLst>
      <p:ext uri="{BB962C8B-B14F-4D97-AF65-F5344CB8AC3E}">
        <p14:creationId xmlns:p14="http://schemas.microsoft.com/office/powerpoint/2010/main" val="4116452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0AAA5C-3588-206A-AE43-F6A6F3493DE5}"/>
              </a:ext>
            </a:extLst>
          </p:cNvPr>
          <p:cNvSpPr/>
          <p:nvPr/>
        </p:nvSpPr>
        <p:spPr>
          <a:xfrm rot="5400000">
            <a:off x="8580120" y="3246120"/>
            <a:ext cx="6858000" cy="365760"/>
          </a:xfrm>
          <a:prstGeom prst="rect">
            <a:avLst/>
          </a:prstGeom>
          <a:solidFill>
            <a:srgbClr val="009245"/>
          </a:solidFill>
          <a:ln>
            <a:solidFill>
              <a:srgbClr val="0092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21E173D-26D2-82BB-E06C-8C944E109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3" y="5381176"/>
            <a:ext cx="1384737" cy="1071349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417A0F6-C28C-B26C-1844-CA8D67E128E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854075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List of Awardees, p2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08F19FF-AB57-B2C5-A42C-745A9499D655}"/>
              </a:ext>
            </a:extLst>
          </p:cNvPr>
          <p:cNvSpPr txBox="1">
            <a:spLocks/>
          </p:cNvSpPr>
          <p:nvPr/>
        </p:nvSpPr>
        <p:spPr>
          <a:xfrm>
            <a:off x="1194645" y="1058779"/>
            <a:ext cx="5181600" cy="511818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Cornerstone Learning Center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White Sulfur Springs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Sierra Hospice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Plumas Sierra County Fair Foundation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Adventure Monkey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Quarter Circle OS Bookkeeping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Feather Financial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Heaven Sent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PC Search and Rescue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Plumas Strong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Crescent Country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Secondhand Rose Thrift Store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Lost Sierra Food Project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Chester Veterinary Clinic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A99E700-9115-4C46-694E-783F46E849CA}"/>
              </a:ext>
            </a:extLst>
          </p:cNvPr>
          <p:cNvSpPr txBox="1">
            <a:spLocks/>
          </p:cNvSpPr>
          <p:nvPr/>
        </p:nvSpPr>
        <p:spPr>
          <a:xfrm>
            <a:off x="5815755" y="1058779"/>
            <a:ext cx="5181600" cy="5118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Indian Valley Riding and Roping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Feather River Coop-Portola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A Bit of Beach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The Clio Inn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Meadow Valley Grooming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Sacred Space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/>
              <a:t>ReThink</a:t>
            </a:r>
            <a:r>
              <a:rPr lang="en-US" sz="2000" dirty="0"/>
              <a:t> Industries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PDH Volunteers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Sierra Valley Grange #466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Almanor Fishing Association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Oakland Camp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Feather River Rail Society - Western Pacific Railroad Museum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Plumas County Museum Association</a:t>
            </a:r>
          </a:p>
        </p:txBody>
      </p:sp>
    </p:spTree>
    <p:extLst>
      <p:ext uri="{BB962C8B-B14F-4D97-AF65-F5344CB8AC3E}">
        <p14:creationId xmlns:p14="http://schemas.microsoft.com/office/powerpoint/2010/main" val="1815208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0AAA5C-3588-206A-AE43-F6A6F3493DE5}"/>
              </a:ext>
            </a:extLst>
          </p:cNvPr>
          <p:cNvSpPr/>
          <p:nvPr/>
        </p:nvSpPr>
        <p:spPr>
          <a:xfrm rot="5400000">
            <a:off x="8580120" y="3246120"/>
            <a:ext cx="6858000" cy="365760"/>
          </a:xfrm>
          <a:prstGeom prst="rect">
            <a:avLst/>
          </a:prstGeom>
          <a:solidFill>
            <a:srgbClr val="009245"/>
          </a:solidFill>
          <a:ln>
            <a:solidFill>
              <a:srgbClr val="0092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21E173D-26D2-82BB-E06C-8C944E109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3" y="5381176"/>
            <a:ext cx="1384737" cy="1071349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3728C0B6-64CD-D727-AB40-8C51AA45BC2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Projects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D93AE20-8EB1-DA60-541B-66E177729D2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Employee wages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Both regular and/or COVID sick pay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Potential new employee(s)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Extra cost of doing business during COVID-19 Pandemic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PPE for business and clients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Upgrades such as plexiglass barriers, office partitions, cleaning/sanitizing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Additional technology needed to operate during the pandemic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 Costs incurred for operating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5B28709-A9B1-2179-9E04-812A250E112A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Public Bathrooms</a:t>
            </a:r>
          </a:p>
          <a:p>
            <a:r>
              <a:rPr lang="en-US" sz="2400" dirty="0"/>
              <a:t>Business planning</a:t>
            </a:r>
          </a:p>
          <a:p>
            <a:r>
              <a:rPr lang="en-US" sz="2400" dirty="0"/>
              <a:t>Additional programing</a:t>
            </a:r>
          </a:p>
          <a:p>
            <a:r>
              <a:rPr lang="en-US" sz="2400" dirty="0"/>
              <a:t>Increased advertising</a:t>
            </a:r>
          </a:p>
          <a:p>
            <a:r>
              <a:rPr lang="en-US" sz="2400" dirty="0"/>
              <a:t>Improving workplace/deferred maintenance </a:t>
            </a:r>
          </a:p>
          <a:p>
            <a:r>
              <a:rPr lang="en-US" sz="2400" dirty="0"/>
              <a:t>Mortgage/rent</a:t>
            </a:r>
            <a:r>
              <a:rPr lang="en-US" sz="2400"/>
              <a:t>, utilities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0168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0AAA5C-3588-206A-AE43-F6A6F3493DE5}"/>
              </a:ext>
            </a:extLst>
          </p:cNvPr>
          <p:cNvSpPr/>
          <p:nvPr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009245"/>
          </a:solidFill>
          <a:ln>
            <a:solidFill>
              <a:srgbClr val="0092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2BE2339-50F2-D092-834D-31F9BDB43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5" y="5328168"/>
            <a:ext cx="1384737" cy="1071349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FE281711-BCE1-7FA2-C577-E21BAF38B77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Lessons Learned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ACD47DF-EA10-35C6-39EE-902D22B11886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51559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It takes a team effort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County Council, Treasury, Auditor, Assessor, and Clerk-Recorder have played large rolls in the process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Plumas County has a diverse business community and involved residents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Lack of Plumas County business licenses was challenging </a:t>
            </a:r>
          </a:p>
        </p:txBody>
      </p:sp>
    </p:spTree>
    <p:extLst>
      <p:ext uri="{BB962C8B-B14F-4D97-AF65-F5344CB8AC3E}">
        <p14:creationId xmlns:p14="http://schemas.microsoft.com/office/powerpoint/2010/main" val="2833779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2974</TotalTime>
  <Words>705</Words>
  <Application>Microsoft Office PowerPoint</Application>
  <PresentationFormat>Widescreen</PresentationFormat>
  <Paragraphs>148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Gately, Zachary</dc:creator>
  <cp:lastModifiedBy>Gately, Zachary</cp:lastModifiedBy>
  <cp:revision>2</cp:revision>
  <dcterms:created xsi:type="dcterms:W3CDTF">2023-02-06T19:38:47Z</dcterms:created>
  <dcterms:modified xsi:type="dcterms:W3CDTF">2023-06-15T18:38:58Z</dcterms:modified>
</cp:coreProperties>
</file>