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1" r:id="rId4"/>
    <p:sldId id="286" r:id="rId5"/>
    <p:sldId id="260" r:id="rId6"/>
    <p:sldId id="287" r:id="rId7"/>
    <p:sldId id="288" r:id="rId8"/>
    <p:sldId id="289" r:id="rId9"/>
    <p:sldId id="290" r:id="rId10"/>
    <p:sldId id="291" r:id="rId11"/>
    <p:sldId id="292" r:id="rId12"/>
    <p:sldId id="296" r:id="rId13"/>
    <p:sldId id="297" r:id="rId14"/>
    <p:sldId id="295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" y="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ely, Zachary" userId="de9c0d84-4072-4f7f-accc-70dc62d30e00" providerId="ADAL" clId="{2F5D44CD-9DB5-4388-A333-9D689BE34964}"/>
    <pc:docChg chg="custSel modSld">
      <pc:chgData name="Gately, Zachary" userId="de9c0d84-4072-4f7f-accc-70dc62d30e00" providerId="ADAL" clId="{2F5D44CD-9DB5-4388-A333-9D689BE34964}" dt="2024-02-26T23:27:42.011" v="35" actId="20577"/>
      <pc:docMkLst>
        <pc:docMk/>
      </pc:docMkLst>
      <pc:sldChg chg="delSp modSp mod">
        <pc:chgData name="Gately, Zachary" userId="de9c0d84-4072-4f7f-accc-70dc62d30e00" providerId="ADAL" clId="{2F5D44CD-9DB5-4388-A333-9D689BE34964}" dt="2024-02-26T23:27:42.011" v="35" actId="20577"/>
        <pc:sldMkLst>
          <pc:docMk/>
          <pc:sldMk cId="195896986" sldId="291"/>
        </pc:sldMkLst>
        <pc:spChg chg="mod">
          <ac:chgData name="Gately, Zachary" userId="de9c0d84-4072-4f7f-accc-70dc62d30e00" providerId="ADAL" clId="{2F5D44CD-9DB5-4388-A333-9D689BE34964}" dt="2024-02-26T23:27:07.054" v="0" actId="20577"/>
          <ac:spMkLst>
            <pc:docMk/>
            <pc:sldMk cId="195896986" sldId="291"/>
            <ac:spMk id="3" creationId="{B417A0F6-C28C-B26C-1844-CA8D67E128ED}"/>
          </ac:spMkLst>
        </pc:spChg>
        <pc:spChg chg="mod">
          <ac:chgData name="Gately, Zachary" userId="de9c0d84-4072-4f7f-accc-70dc62d30e00" providerId="ADAL" clId="{2F5D44CD-9DB5-4388-A333-9D689BE34964}" dt="2024-02-26T23:27:42.011" v="35" actId="20577"/>
          <ac:spMkLst>
            <pc:docMk/>
            <pc:sldMk cId="195896986" sldId="291"/>
            <ac:spMk id="5" creationId="{408F19FF-AB57-B2C5-A42C-745A9499D655}"/>
          </ac:spMkLst>
        </pc:spChg>
        <pc:spChg chg="del">
          <ac:chgData name="Gately, Zachary" userId="de9c0d84-4072-4f7f-accc-70dc62d30e00" providerId="ADAL" clId="{2F5D44CD-9DB5-4388-A333-9D689BE34964}" dt="2024-02-26T23:27:09.943" v="1" actId="478"/>
          <ac:spMkLst>
            <pc:docMk/>
            <pc:sldMk cId="195896986" sldId="291"/>
            <ac:spMk id="9" creationId="{F517CB4F-EAAA-D5C9-48F9-B90F0A716C8C}"/>
          </ac:spMkLst>
        </pc:spChg>
      </pc:sldChg>
    </pc:docChg>
  </pc:docChgLst>
  <pc:docChgLst>
    <pc:chgData name="Gately, Zachary" userId="de9c0d84-4072-4f7f-accc-70dc62d30e00" providerId="ADAL" clId="{EE9CB38D-818C-4A3A-9805-6958F59AEE7B}"/>
    <pc:docChg chg="undo custSel addSld delSld modSld sldOrd">
      <pc:chgData name="Gately, Zachary" userId="de9c0d84-4072-4f7f-accc-70dc62d30e00" providerId="ADAL" clId="{EE9CB38D-818C-4A3A-9805-6958F59AEE7B}" dt="2024-01-09T23:46:47.759" v="5722" actId="113"/>
      <pc:docMkLst>
        <pc:docMk/>
      </pc:docMkLst>
      <pc:sldChg chg="modSp mod ord">
        <pc:chgData name="Gately, Zachary" userId="de9c0d84-4072-4f7f-accc-70dc62d30e00" providerId="ADAL" clId="{EE9CB38D-818C-4A3A-9805-6958F59AEE7B}" dt="2024-01-08T23:25:47.678" v="1349" actId="113"/>
        <pc:sldMkLst>
          <pc:docMk/>
          <pc:sldMk cId="4116452109" sldId="260"/>
        </pc:sldMkLst>
        <pc:spChg chg="mod">
          <ac:chgData name="Gately, Zachary" userId="de9c0d84-4072-4f7f-accc-70dc62d30e00" providerId="ADAL" clId="{EE9CB38D-818C-4A3A-9805-6958F59AEE7B}" dt="2024-01-08T22:47:05.258" v="34" actId="120"/>
          <ac:spMkLst>
            <pc:docMk/>
            <pc:sldMk cId="4116452109" sldId="260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8T23:25:47.678" v="1349" actId="113"/>
          <ac:spMkLst>
            <pc:docMk/>
            <pc:sldMk cId="4116452109" sldId="260"/>
            <ac:spMk id="5" creationId="{408F19FF-AB57-B2C5-A42C-745A9499D655}"/>
          </ac:spMkLst>
        </pc:spChg>
        <pc:spChg chg="mod">
          <ac:chgData name="Gately, Zachary" userId="de9c0d84-4072-4f7f-accc-70dc62d30e00" providerId="ADAL" clId="{EE9CB38D-818C-4A3A-9805-6958F59AEE7B}" dt="2024-01-08T22:47:37.363" v="38" actId="6549"/>
          <ac:spMkLst>
            <pc:docMk/>
            <pc:sldMk cId="4116452109" sldId="260"/>
            <ac:spMk id="6" creationId="{F084CA74-095E-AB60-C8CD-F35D583C0C5B}"/>
          </ac:spMkLst>
        </pc:spChg>
      </pc:sldChg>
      <pc:sldChg chg="modSp mod">
        <pc:chgData name="Gately, Zachary" userId="de9c0d84-4072-4f7f-accc-70dc62d30e00" providerId="ADAL" clId="{EE9CB38D-818C-4A3A-9805-6958F59AEE7B}" dt="2024-01-09T23:38:54.938" v="5678" actId="20577"/>
        <pc:sldMkLst>
          <pc:docMk/>
          <pc:sldMk cId="1717342695" sldId="261"/>
        </pc:sldMkLst>
        <pc:spChg chg="mod">
          <ac:chgData name="Gately, Zachary" userId="de9c0d84-4072-4f7f-accc-70dc62d30e00" providerId="ADAL" clId="{EE9CB38D-818C-4A3A-9805-6958F59AEE7B}" dt="2024-01-09T23:38:54.938" v="5678" actId="20577"/>
          <ac:spMkLst>
            <pc:docMk/>
            <pc:sldMk cId="1717342695" sldId="261"/>
            <ac:spMk id="6" creationId="{04E4E052-8D69-9384-02FA-8E367B3EF9A4}"/>
          </ac:spMkLst>
        </pc:spChg>
        <pc:spChg chg="mod">
          <ac:chgData name="Gately, Zachary" userId="de9c0d84-4072-4f7f-accc-70dc62d30e00" providerId="ADAL" clId="{EE9CB38D-818C-4A3A-9805-6958F59AEE7B}" dt="2024-01-09T23:37:08.712" v="5671" actId="20577"/>
          <ac:spMkLst>
            <pc:docMk/>
            <pc:sldMk cId="1717342695" sldId="261"/>
            <ac:spMk id="7" creationId="{9993BF40-E0A4-C924-9496-0E06FB0836B1}"/>
          </ac:spMkLst>
        </pc:spChg>
        <pc:spChg chg="mod">
          <ac:chgData name="Gately, Zachary" userId="de9c0d84-4072-4f7f-accc-70dc62d30e00" providerId="ADAL" clId="{EE9CB38D-818C-4A3A-9805-6958F59AEE7B}" dt="2024-01-09T23:36:41.222" v="5661" actId="27636"/>
          <ac:spMkLst>
            <pc:docMk/>
            <pc:sldMk cId="1717342695" sldId="261"/>
            <ac:spMk id="8" creationId="{3D2A685A-AA65-55FD-53F6-7C472CD15625}"/>
          </ac:spMkLst>
        </pc:spChg>
      </pc:sldChg>
      <pc:sldChg chg="del">
        <pc:chgData name="Gately, Zachary" userId="de9c0d84-4072-4f7f-accc-70dc62d30e00" providerId="ADAL" clId="{EE9CB38D-818C-4A3A-9805-6958F59AEE7B}" dt="2024-01-09T20:25:25.217" v="4473" actId="47"/>
        <pc:sldMkLst>
          <pc:docMk/>
          <pc:sldMk cId="1815208756" sldId="266"/>
        </pc:sldMkLst>
      </pc:sldChg>
      <pc:sldChg chg="del">
        <pc:chgData name="Gately, Zachary" userId="de9c0d84-4072-4f7f-accc-70dc62d30e00" providerId="ADAL" clId="{EE9CB38D-818C-4A3A-9805-6958F59AEE7B}" dt="2024-01-09T20:25:42.165" v="4478" actId="47"/>
        <pc:sldMkLst>
          <pc:docMk/>
          <pc:sldMk cId="3513326915" sldId="267"/>
        </pc:sldMkLst>
      </pc:sldChg>
      <pc:sldChg chg="del">
        <pc:chgData name="Gately, Zachary" userId="de9c0d84-4072-4f7f-accc-70dc62d30e00" providerId="ADAL" clId="{EE9CB38D-818C-4A3A-9805-6958F59AEE7B}" dt="2024-01-09T20:25:23.221" v="4471" actId="47"/>
        <pc:sldMkLst>
          <pc:docMk/>
          <pc:sldMk cId="2333710495" sldId="270"/>
        </pc:sldMkLst>
      </pc:sldChg>
      <pc:sldChg chg="del">
        <pc:chgData name="Gately, Zachary" userId="de9c0d84-4072-4f7f-accc-70dc62d30e00" providerId="ADAL" clId="{EE9CB38D-818C-4A3A-9805-6958F59AEE7B}" dt="2024-01-09T20:25:24.605" v="4472" actId="47"/>
        <pc:sldMkLst>
          <pc:docMk/>
          <pc:sldMk cId="1590592587" sldId="272"/>
        </pc:sldMkLst>
      </pc:sldChg>
      <pc:sldChg chg="del ord">
        <pc:chgData name="Gately, Zachary" userId="de9c0d84-4072-4f7f-accc-70dc62d30e00" providerId="ADAL" clId="{EE9CB38D-818C-4A3A-9805-6958F59AEE7B}" dt="2024-01-08T22:59:58.767" v="810" actId="2696"/>
        <pc:sldMkLst>
          <pc:docMk/>
          <pc:sldMk cId="1975521339" sldId="274"/>
        </pc:sldMkLst>
      </pc:sldChg>
      <pc:sldChg chg="del ord">
        <pc:chgData name="Gately, Zachary" userId="de9c0d84-4072-4f7f-accc-70dc62d30e00" providerId="ADAL" clId="{EE9CB38D-818C-4A3A-9805-6958F59AEE7B}" dt="2024-01-08T23:24:31.292" v="1339" actId="2696"/>
        <pc:sldMkLst>
          <pc:docMk/>
          <pc:sldMk cId="2067633846" sldId="275"/>
        </pc:sldMkLst>
      </pc:sldChg>
      <pc:sldChg chg="del ord">
        <pc:chgData name="Gately, Zachary" userId="de9c0d84-4072-4f7f-accc-70dc62d30e00" providerId="ADAL" clId="{EE9CB38D-818C-4A3A-9805-6958F59AEE7B}" dt="2024-01-08T23:30:00.896" v="1653" actId="2696"/>
        <pc:sldMkLst>
          <pc:docMk/>
          <pc:sldMk cId="3086935801" sldId="276"/>
        </pc:sldMkLst>
      </pc:sldChg>
      <pc:sldChg chg="del ord">
        <pc:chgData name="Gately, Zachary" userId="de9c0d84-4072-4f7f-accc-70dc62d30e00" providerId="ADAL" clId="{EE9CB38D-818C-4A3A-9805-6958F59AEE7B}" dt="2024-01-08T23:35:42.221" v="2083" actId="2696"/>
        <pc:sldMkLst>
          <pc:docMk/>
          <pc:sldMk cId="3509365639" sldId="277"/>
        </pc:sldMkLst>
      </pc:sldChg>
      <pc:sldChg chg="del ord">
        <pc:chgData name="Gately, Zachary" userId="de9c0d84-4072-4f7f-accc-70dc62d30e00" providerId="ADAL" clId="{EE9CB38D-818C-4A3A-9805-6958F59AEE7B}" dt="2024-01-09T19:59:32.151" v="2863" actId="2696"/>
        <pc:sldMkLst>
          <pc:docMk/>
          <pc:sldMk cId="359840848" sldId="278"/>
        </pc:sldMkLst>
      </pc:sldChg>
      <pc:sldChg chg="del">
        <pc:chgData name="Gately, Zachary" userId="de9c0d84-4072-4f7f-accc-70dc62d30e00" providerId="ADAL" clId="{EE9CB38D-818C-4A3A-9805-6958F59AEE7B}" dt="2024-01-09T20:25:25.626" v="4474" actId="47"/>
        <pc:sldMkLst>
          <pc:docMk/>
          <pc:sldMk cId="3091149578" sldId="279"/>
        </pc:sldMkLst>
      </pc:sldChg>
      <pc:sldChg chg="del ord">
        <pc:chgData name="Gately, Zachary" userId="de9c0d84-4072-4f7f-accc-70dc62d30e00" providerId="ADAL" clId="{EE9CB38D-818C-4A3A-9805-6958F59AEE7B}" dt="2024-01-09T23:28:48.678" v="4949" actId="2696"/>
        <pc:sldMkLst>
          <pc:docMk/>
          <pc:sldMk cId="59103084" sldId="280"/>
        </pc:sldMkLst>
      </pc:sldChg>
      <pc:sldChg chg="del ord">
        <pc:chgData name="Gately, Zachary" userId="de9c0d84-4072-4f7f-accc-70dc62d30e00" providerId="ADAL" clId="{EE9CB38D-818C-4A3A-9805-6958F59AEE7B}" dt="2024-01-09T23:24:46.521" v="4646" actId="2696"/>
        <pc:sldMkLst>
          <pc:docMk/>
          <pc:sldMk cId="3109484487" sldId="281"/>
        </pc:sldMkLst>
      </pc:sldChg>
      <pc:sldChg chg="del ord">
        <pc:chgData name="Gately, Zachary" userId="de9c0d84-4072-4f7f-accc-70dc62d30e00" providerId="ADAL" clId="{EE9CB38D-818C-4A3A-9805-6958F59AEE7B}" dt="2024-01-09T23:32:39.795" v="5298" actId="2696"/>
        <pc:sldMkLst>
          <pc:docMk/>
          <pc:sldMk cId="1632241792" sldId="282"/>
        </pc:sldMkLst>
      </pc:sldChg>
      <pc:sldChg chg="del">
        <pc:chgData name="Gately, Zachary" userId="de9c0d84-4072-4f7f-accc-70dc62d30e00" providerId="ADAL" clId="{EE9CB38D-818C-4A3A-9805-6958F59AEE7B}" dt="2024-01-09T20:25:26.081" v="4475" actId="47"/>
        <pc:sldMkLst>
          <pc:docMk/>
          <pc:sldMk cId="1885750818" sldId="283"/>
        </pc:sldMkLst>
      </pc:sldChg>
      <pc:sldChg chg="del">
        <pc:chgData name="Gately, Zachary" userId="de9c0d84-4072-4f7f-accc-70dc62d30e00" providerId="ADAL" clId="{EE9CB38D-818C-4A3A-9805-6958F59AEE7B}" dt="2024-01-09T20:25:26.608" v="4476" actId="47"/>
        <pc:sldMkLst>
          <pc:docMk/>
          <pc:sldMk cId="539274165" sldId="284"/>
        </pc:sldMkLst>
      </pc:sldChg>
      <pc:sldChg chg="del">
        <pc:chgData name="Gately, Zachary" userId="de9c0d84-4072-4f7f-accc-70dc62d30e00" providerId="ADAL" clId="{EE9CB38D-818C-4A3A-9805-6958F59AEE7B}" dt="2024-01-09T20:25:32.626" v="4477" actId="47"/>
        <pc:sldMkLst>
          <pc:docMk/>
          <pc:sldMk cId="265854728" sldId="285"/>
        </pc:sldMkLst>
      </pc:sldChg>
      <pc:sldChg chg="modSp mod">
        <pc:chgData name="Gately, Zachary" userId="de9c0d84-4072-4f7f-accc-70dc62d30e00" providerId="ADAL" clId="{EE9CB38D-818C-4A3A-9805-6958F59AEE7B}" dt="2024-01-09T23:46:06.751" v="5720" actId="20577"/>
        <pc:sldMkLst>
          <pc:docMk/>
          <pc:sldMk cId="3901790606" sldId="286"/>
        </pc:sldMkLst>
        <pc:spChg chg="mod">
          <ac:chgData name="Gately, Zachary" userId="de9c0d84-4072-4f7f-accc-70dc62d30e00" providerId="ADAL" clId="{EE9CB38D-818C-4A3A-9805-6958F59AEE7B}" dt="2024-01-09T23:46:06.751" v="5720" actId="20577"/>
          <ac:spMkLst>
            <pc:docMk/>
            <pc:sldMk cId="3901790606" sldId="286"/>
            <ac:spMk id="3" creationId="{D7507BBC-AEC3-3065-827A-C4833E0AD93E}"/>
          </ac:spMkLst>
        </pc:spChg>
        <pc:spChg chg="mod">
          <ac:chgData name="Gately, Zachary" userId="de9c0d84-4072-4f7f-accc-70dc62d30e00" providerId="ADAL" clId="{EE9CB38D-818C-4A3A-9805-6958F59AEE7B}" dt="2024-01-09T20:39:51.480" v="4525" actId="1076"/>
          <ac:spMkLst>
            <pc:docMk/>
            <pc:sldMk cId="3901790606" sldId="286"/>
            <ac:spMk id="5" creationId="{5522CAEE-72BA-95D7-F041-A909A7C4497A}"/>
          </ac:spMkLst>
        </pc:spChg>
        <pc:spChg chg="mod">
          <ac:chgData name="Gately, Zachary" userId="de9c0d84-4072-4f7f-accc-70dc62d30e00" providerId="ADAL" clId="{EE9CB38D-818C-4A3A-9805-6958F59AEE7B}" dt="2024-01-09T23:45:58.526" v="5707" actId="20577"/>
          <ac:spMkLst>
            <pc:docMk/>
            <pc:sldMk cId="3901790606" sldId="286"/>
            <ac:spMk id="6" creationId="{04E4E052-8D69-9384-02FA-8E367B3EF9A4}"/>
          </ac:spMkLst>
        </pc:spChg>
        <pc:spChg chg="mod">
          <ac:chgData name="Gately, Zachary" userId="de9c0d84-4072-4f7f-accc-70dc62d30e00" providerId="ADAL" clId="{EE9CB38D-818C-4A3A-9805-6958F59AEE7B}" dt="2024-01-09T23:45:42.036" v="5698" actId="400"/>
          <ac:spMkLst>
            <pc:docMk/>
            <pc:sldMk cId="3901790606" sldId="286"/>
            <ac:spMk id="7" creationId="{9993BF40-E0A4-C924-9496-0E06FB0836B1}"/>
          </ac:spMkLst>
        </pc:spChg>
        <pc:spChg chg="mod">
          <ac:chgData name="Gately, Zachary" userId="de9c0d84-4072-4f7f-accc-70dc62d30e00" providerId="ADAL" clId="{EE9CB38D-818C-4A3A-9805-6958F59AEE7B}" dt="2024-01-09T23:24:09.058" v="4640" actId="400"/>
          <ac:spMkLst>
            <pc:docMk/>
            <pc:sldMk cId="3901790606" sldId="286"/>
            <ac:spMk id="8" creationId="{3D2A685A-AA65-55FD-53F6-7C472CD15625}"/>
          </ac:spMkLst>
        </pc:spChg>
      </pc:sldChg>
      <pc:sldChg chg="addSp modSp add mod">
        <pc:chgData name="Gately, Zachary" userId="de9c0d84-4072-4f7f-accc-70dc62d30e00" providerId="ADAL" clId="{EE9CB38D-818C-4A3A-9805-6958F59AEE7B}" dt="2024-01-08T23:25:52.419" v="1351" actId="113"/>
        <pc:sldMkLst>
          <pc:docMk/>
          <pc:sldMk cId="3063743957" sldId="287"/>
        </pc:sldMkLst>
        <pc:spChg chg="mod">
          <ac:chgData name="Gately, Zachary" userId="de9c0d84-4072-4f7f-accc-70dc62d30e00" providerId="ADAL" clId="{EE9CB38D-818C-4A3A-9805-6958F59AEE7B}" dt="2024-01-08T22:56:13.651" v="411"/>
          <ac:spMkLst>
            <pc:docMk/>
            <pc:sldMk cId="3063743957" sldId="287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8T23:25:52.419" v="1351" actId="113"/>
          <ac:spMkLst>
            <pc:docMk/>
            <pc:sldMk cId="3063743957" sldId="287"/>
            <ac:spMk id="5" creationId="{408F19FF-AB57-B2C5-A42C-745A9499D655}"/>
          </ac:spMkLst>
        </pc:spChg>
        <pc:picChg chg="add mod">
          <ac:chgData name="Gately, Zachary" userId="de9c0d84-4072-4f7f-accc-70dc62d30e00" providerId="ADAL" clId="{EE9CB38D-818C-4A3A-9805-6958F59AEE7B}" dt="2024-01-08T22:58:02.760" v="428" actId="14100"/>
          <ac:picMkLst>
            <pc:docMk/>
            <pc:sldMk cId="3063743957" sldId="287"/>
            <ac:picMk id="8" creationId="{DF3E5A4A-15CF-C519-0DCB-A4ED548A55BF}"/>
          </ac:picMkLst>
        </pc:picChg>
      </pc:sldChg>
      <pc:sldChg chg="delSp modSp add mod">
        <pc:chgData name="Gately, Zachary" userId="de9c0d84-4072-4f7f-accc-70dc62d30e00" providerId="ADAL" clId="{EE9CB38D-818C-4A3A-9805-6958F59AEE7B}" dt="2024-01-09T23:46:32.826" v="5721" actId="313"/>
        <pc:sldMkLst>
          <pc:docMk/>
          <pc:sldMk cId="2666639603" sldId="288"/>
        </pc:sldMkLst>
        <pc:spChg chg="mod">
          <ac:chgData name="Gately, Zachary" userId="de9c0d84-4072-4f7f-accc-70dc62d30e00" providerId="ADAL" clId="{EE9CB38D-818C-4A3A-9805-6958F59AEE7B}" dt="2024-01-08T23:02:31.868" v="814"/>
          <ac:spMkLst>
            <pc:docMk/>
            <pc:sldMk cId="2666639603" sldId="288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3:46:32.826" v="5721" actId="313"/>
          <ac:spMkLst>
            <pc:docMk/>
            <pc:sldMk cId="2666639603" sldId="288"/>
            <ac:spMk id="5" creationId="{408F19FF-AB57-B2C5-A42C-745A9499D655}"/>
          </ac:spMkLst>
        </pc:spChg>
        <pc:picChg chg="del">
          <ac:chgData name="Gately, Zachary" userId="de9c0d84-4072-4f7f-accc-70dc62d30e00" providerId="ADAL" clId="{EE9CB38D-818C-4A3A-9805-6958F59AEE7B}" dt="2024-01-08T23:02:34.054" v="815" actId="478"/>
          <ac:picMkLst>
            <pc:docMk/>
            <pc:sldMk cId="2666639603" sldId="288"/>
            <ac:picMk id="8" creationId="{DF3E5A4A-15CF-C519-0DCB-A4ED548A55BF}"/>
          </ac:picMkLst>
        </pc:picChg>
      </pc:sldChg>
      <pc:sldChg chg="addSp modSp add mod">
        <pc:chgData name="Gately, Zachary" userId="de9c0d84-4072-4f7f-accc-70dc62d30e00" providerId="ADAL" clId="{EE9CB38D-818C-4A3A-9805-6958F59AEE7B}" dt="2024-01-09T23:46:47.759" v="5722" actId="113"/>
        <pc:sldMkLst>
          <pc:docMk/>
          <pc:sldMk cId="2597834492" sldId="289"/>
        </pc:sldMkLst>
        <pc:spChg chg="mod">
          <ac:chgData name="Gately, Zachary" userId="de9c0d84-4072-4f7f-accc-70dc62d30e00" providerId="ADAL" clId="{EE9CB38D-818C-4A3A-9805-6958F59AEE7B}" dt="2024-01-08T23:25:12.934" v="1343"/>
          <ac:spMkLst>
            <pc:docMk/>
            <pc:sldMk cId="2597834492" sldId="289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3:46:47.759" v="5722" actId="113"/>
          <ac:spMkLst>
            <pc:docMk/>
            <pc:sldMk cId="2597834492" sldId="289"/>
            <ac:spMk id="5" creationId="{408F19FF-AB57-B2C5-A42C-745A9499D655}"/>
          </ac:spMkLst>
        </pc:spChg>
        <pc:picChg chg="add mod">
          <ac:chgData name="Gately, Zachary" userId="de9c0d84-4072-4f7f-accc-70dc62d30e00" providerId="ADAL" clId="{EE9CB38D-818C-4A3A-9805-6958F59AEE7B}" dt="2024-01-08T23:27:30.266" v="1361" actId="1076"/>
          <ac:picMkLst>
            <pc:docMk/>
            <pc:sldMk cId="2597834492" sldId="289"/>
            <ac:picMk id="8" creationId="{58EF9BD0-2439-0AAC-6C38-E3FDAB320255}"/>
          </ac:picMkLst>
        </pc:picChg>
      </pc:sldChg>
      <pc:sldChg chg="addSp delSp modSp add mod">
        <pc:chgData name="Gately, Zachary" userId="de9c0d84-4072-4f7f-accc-70dc62d30e00" providerId="ADAL" clId="{EE9CB38D-818C-4A3A-9805-6958F59AEE7B}" dt="2024-01-09T23:44:54.550" v="5697" actId="20577"/>
        <pc:sldMkLst>
          <pc:docMk/>
          <pc:sldMk cId="4101285159" sldId="290"/>
        </pc:sldMkLst>
        <pc:spChg chg="mod">
          <ac:chgData name="Gately, Zachary" userId="de9c0d84-4072-4f7f-accc-70dc62d30e00" providerId="ADAL" clId="{EE9CB38D-818C-4A3A-9805-6958F59AEE7B}" dt="2024-01-08T23:30:54.946" v="1659"/>
          <ac:spMkLst>
            <pc:docMk/>
            <pc:sldMk cId="4101285159" sldId="290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3:44:54.550" v="5697" actId="20577"/>
          <ac:spMkLst>
            <pc:docMk/>
            <pc:sldMk cId="4101285159" sldId="290"/>
            <ac:spMk id="5" creationId="{408F19FF-AB57-B2C5-A42C-745A9499D655}"/>
          </ac:spMkLst>
        </pc:spChg>
        <pc:picChg chg="del">
          <ac:chgData name="Gately, Zachary" userId="de9c0d84-4072-4f7f-accc-70dc62d30e00" providerId="ADAL" clId="{EE9CB38D-818C-4A3A-9805-6958F59AEE7B}" dt="2024-01-08T23:30:56.451" v="1660" actId="478"/>
          <ac:picMkLst>
            <pc:docMk/>
            <pc:sldMk cId="4101285159" sldId="290"/>
            <ac:picMk id="8" creationId="{58EF9BD0-2439-0AAC-6C38-E3FDAB320255}"/>
          </ac:picMkLst>
        </pc:picChg>
        <pc:picChg chg="add del mod">
          <ac:chgData name="Gately, Zachary" userId="de9c0d84-4072-4f7f-accc-70dc62d30e00" providerId="ADAL" clId="{EE9CB38D-818C-4A3A-9805-6958F59AEE7B}" dt="2024-01-08T23:33:50.594" v="1997" actId="478"/>
          <ac:picMkLst>
            <pc:docMk/>
            <pc:sldMk cId="4101285159" sldId="290"/>
            <ac:picMk id="9" creationId="{09670455-B2AD-D591-F6C0-C1C6DF5AA028}"/>
          </ac:picMkLst>
        </pc:picChg>
        <pc:picChg chg="add mod">
          <ac:chgData name="Gately, Zachary" userId="de9c0d84-4072-4f7f-accc-70dc62d30e00" providerId="ADAL" clId="{EE9CB38D-818C-4A3A-9805-6958F59AEE7B}" dt="2024-01-08T23:34:01.501" v="2003" actId="1076"/>
          <ac:picMkLst>
            <pc:docMk/>
            <pc:sldMk cId="4101285159" sldId="290"/>
            <ac:picMk id="11" creationId="{CE1DAA23-D929-0E39-707C-70A830DA9CFE}"/>
          </ac:picMkLst>
        </pc:picChg>
      </pc:sldChg>
      <pc:sldChg chg="addSp delSp modSp add mod">
        <pc:chgData name="Gately, Zachary" userId="de9c0d84-4072-4f7f-accc-70dc62d30e00" providerId="ADAL" clId="{EE9CB38D-818C-4A3A-9805-6958F59AEE7B}" dt="2024-01-09T20:38:33.428" v="4492" actId="20577"/>
        <pc:sldMkLst>
          <pc:docMk/>
          <pc:sldMk cId="195896986" sldId="291"/>
        </pc:sldMkLst>
        <pc:spChg chg="mod">
          <ac:chgData name="Gately, Zachary" userId="de9c0d84-4072-4f7f-accc-70dc62d30e00" providerId="ADAL" clId="{EE9CB38D-818C-4A3A-9805-6958F59AEE7B}" dt="2024-01-09T19:32:48.922" v="2087"/>
          <ac:spMkLst>
            <pc:docMk/>
            <pc:sldMk cId="195896986" sldId="291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0:38:33.428" v="4492" actId="20577"/>
          <ac:spMkLst>
            <pc:docMk/>
            <pc:sldMk cId="195896986" sldId="291"/>
            <ac:spMk id="5" creationId="{408F19FF-AB57-B2C5-A42C-745A9499D655}"/>
          </ac:spMkLst>
        </pc:spChg>
        <pc:spChg chg="add mod">
          <ac:chgData name="Gately, Zachary" userId="de9c0d84-4072-4f7f-accc-70dc62d30e00" providerId="ADAL" clId="{EE9CB38D-818C-4A3A-9805-6958F59AEE7B}" dt="2024-01-09T19:59:14.480" v="2862" actId="1076"/>
          <ac:spMkLst>
            <pc:docMk/>
            <pc:sldMk cId="195896986" sldId="291"/>
            <ac:spMk id="9" creationId="{F517CB4F-EAAA-D5C9-48F9-B90F0A716C8C}"/>
          </ac:spMkLst>
        </pc:spChg>
        <pc:picChg chg="add mod">
          <ac:chgData name="Gately, Zachary" userId="de9c0d84-4072-4f7f-accc-70dc62d30e00" providerId="ADAL" clId="{EE9CB38D-818C-4A3A-9805-6958F59AEE7B}" dt="2024-01-09T19:47:58.614" v="2098" actId="208"/>
          <ac:picMkLst>
            <pc:docMk/>
            <pc:sldMk cId="195896986" sldId="291"/>
            <ac:picMk id="8" creationId="{D8DE40E9-77ED-9672-6FC9-F2FE09200746}"/>
          </ac:picMkLst>
        </pc:picChg>
        <pc:picChg chg="del">
          <ac:chgData name="Gately, Zachary" userId="de9c0d84-4072-4f7f-accc-70dc62d30e00" providerId="ADAL" clId="{EE9CB38D-818C-4A3A-9805-6958F59AEE7B}" dt="2024-01-09T19:43:45.553" v="2088" actId="478"/>
          <ac:picMkLst>
            <pc:docMk/>
            <pc:sldMk cId="195896986" sldId="291"/>
            <ac:picMk id="11" creationId="{CE1DAA23-D929-0E39-707C-70A830DA9CFE}"/>
          </ac:picMkLst>
        </pc:picChg>
        <pc:picChg chg="add del">
          <ac:chgData name="Gately, Zachary" userId="de9c0d84-4072-4f7f-accc-70dc62d30e00" providerId="ADAL" clId="{EE9CB38D-818C-4A3A-9805-6958F59AEE7B}" dt="2024-01-09T19:58:04.482" v="2829" actId="478"/>
          <ac:picMkLst>
            <pc:docMk/>
            <pc:sldMk cId="195896986" sldId="291"/>
            <ac:picMk id="1026" creationId="{2F6159FA-8DF0-F802-F254-482B026AA397}"/>
          </ac:picMkLst>
        </pc:picChg>
      </pc:sldChg>
      <pc:sldChg chg="addSp delSp modSp add mod">
        <pc:chgData name="Gately, Zachary" userId="de9c0d84-4072-4f7f-accc-70dc62d30e00" providerId="ADAL" clId="{EE9CB38D-818C-4A3A-9805-6958F59AEE7B}" dt="2024-01-09T20:06:26.433" v="3330" actId="20577"/>
        <pc:sldMkLst>
          <pc:docMk/>
          <pc:sldMk cId="840121220" sldId="292"/>
        </pc:sldMkLst>
        <pc:spChg chg="mod">
          <ac:chgData name="Gately, Zachary" userId="de9c0d84-4072-4f7f-accc-70dc62d30e00" providerId="ADAL" clId="{EE9CB38D-818C-4A3A-9805-6958F59AEE7B}" dt="2024-01-09T19:59:55.754" v="2869"/>
          <ac:spMkLst>
            <pc:docMk/>
            <pc:sldMk cId="840121220" sldId="292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0:06:26.433" v="3330" actId="20577"/>
          <ac:spMkLst>
            <pc:docMk/>
            <pc:sldMk cId="840121220" sldId="292"/>
            <ac:spMk id="5" creationId="{408F19FF-AB57-B2C5-A42C-745A9499D655}"/>
          </ac:spMkLst>
        </pc:spChg>
        <pc:spChg chg="del">
          <ac:chgData name="Gately, Zachary" userId="de9c0d84-4072-4f7f-accc-70dc62d30e00" providerId="ADAL" clId="{EE9CB38D-818C-4A3A-9805-6958F59AEE7B}" dt="2024-01-09T20:03:04.900" v="2976" actId="478"/>
          <ac:spMkLst>
            <pc:docMk/>
            <pc:sldMk cId="840121220" sldId="292"/>
            <ac:spMk id="9" creationId="{F517CB4F-EAAA-D5C9-48F9-B90F0A716C8C}"/>
          </ac:spMkLst>
        </pc:spChg>
        <pc:picChg chg="del">
          <ac:chgData name="Gately, Zachary" userId="de9c0d84-4072-4f7f-accc-70dc62d30e00" providerId="ADAL" clId="{EE9CB38D-818C-4A3A-9805-6958F59AEE7B}" dt="2024-01-09T20:03:00.573" v="2975" actId="478"/>
          <ac:picMkLst>
            <pc:docMk/>
            <pc:sldMk cId="840121220" sldId="292"/>
            <ac:picMk id="8" creationId="{D8DE40E9-77ED-9672-6FC9-F2FE09200746}"/>
          </ac:picMkLst>
        </pc:picChg>
        <pc:picChg chg="add mod modCrop">
          <ac:chgData name="Gately, Zachary" userId="de9c0d84-4072-4f7f-accc-70dc62d30e00" providerId="ADAL" clId="{EE9CB38D-818C-4A3A-9805-6958F59AEE7B}" dt="2024-01-09T20:03:48.526" v="2980" actId="732"/>
          <ac:picMkLst>
            <pc:docMk/>
            <pc:sldMk cId="840121220" sldId="292"/>
            <ac:picMk id="10" creationId="{4A904B3D-B902-500C-94DE-5F3DA2B87CEF}"/>
          </ac:picMkLst>
        </pc:picChg>
      </pc:sldChg>
      <pc:sldChg chg="add del ord">
        <pc:chgData name="Gately, Zachary" userId="de9c0d84-4072-4f7f-accc-70dc62d30e00" providerId="ADAL" clId="{EE9CB38D-818C-4A3A-9805-6958F59AEE7B}" dt="2024-01-09T23:24:39.620" v="4645" actId="2696"/>
        <pc:sldMkLst>
          <pc:docMk/>
          <pc:sldMk cId="837512505" sldId="293"/>
        </pc:sldMkLst>
      </pc:sldChg>
      <pc:sldChg chg="delSp modSp add mod">
        <pc:chgData name="Gately, Zachary" userId="de9c0d84-4072-4f7f-accc-70dc62d30e00" providerId="ADAL" clId="{EE9CB38D-818C-4A3A-9805-6958F59AEE7B}" dt="2024-01-09T23:39:55.560" v="5686" actId="20577"/>
        <pc:sldMkLst>
          <pc:docMk/>
          <pc:sldMk cId="1183727977" sldId="294"/>
        </pc:sldMkLst>
        <pc:spChg chg="del mod">
          <ac:chgData name="Gately, Zachary" userId="de9c0d84-4072-4f7f-accc-70dc62d30e00" providerId="ADAL" clId="{EE9CB38D-818C-4A3A-9805-6958F59AEE7B}" dt="2024-01-09T20:10:17.955" v="3854" actId="478"/>
          <ac:spMkLst>
            <pc:docMk/>
            <pc:sldMk cId="1183727977" sldId="294"/>
            <ac:spMk id="3" creationId="{D7507BBC-AEC3-3065-827A-C4833E0AD93E}"/>
          </ac:spMkLst>
        </pc:spChg>
        <pc:spChg chg="del">
          <ac:chgData name="Gately, Zachary" userId="de9c0d84-4072-4f7f-accc-70dc62d30e00" providerId="ADAL" clId="{EE9CB38D-818C-4A3A-9805-6958F59AEE7B}" dt="2024-01-09T20:10:19.636" v="3855" actId="478"/>
          <ac:spMkLst>
            <pc:docMk/>
            <pc:sldMk cId="1183727977" sldId="294"/>
            <ac:spMk id="5" creationId="{5522CAEE-72BA-95D7-F041-A909A7C4497A}"/>
          </ac:spMkLst>
        </pc:spChg>
        <pc:spChg chg="mod">
          <ac:chgData name="Gately, Zachary" userId="de9c0d84-4072-4f7f-accc-70dc62d30e00" providerId="ADAL" clId="{EE9CB38D-818C-4A3A-9805-6958F59AEE7B}" dt="2024-01-09T20:07:31.743" v="3344" actId="20577"/>
          <ac:spMkLst>
            <pc:docMk/>
            <pc:sldMk cId="1183727977" sldId="294"/>
            <ac:spMk id="6" creationId="{04E4E052-8D69-9384-02FA-8E367B3EF9A4}"/>
          </ac:spMkLst>
        </pc:spChg>
        <pc:spChg chg="mod">
          <ac:chgData name="Gately, Zachary" userId="de9c0d84-4072-4f7f-accc-70dc62d30e00" providerId="ADAL" clId="{EE9CB38D-818C-4A3A-9805-6958F59AEE7B}" dt="2024-01-09T23:39:55.560" v="5686" actId="20577"/>
          <ac:spMkLst>
            <pc:docMk/>
            <pc:sldMk cId="1183727977" sldId="294"/>
            <ac:spMk id="7" creationId="{9993BF40-E0A4-C924-9496-0E06FB0836B1}"/>
          </ac:spMkLst>
        </pc:spChg>
        <pc:spChg chg="mod">
          <ac:chgData name="Gately, Zachary" userId="de9c0d84-4072-4f7f-accc-70dc62d30e00" providerId="ADAL" clId="{EE9CB38D-818C-4A3A-9805-6958F59AEE7B}" dt="2024-01-09T23:39:29.749" v="5680" actId="20577"/>
          <ac:spMkLst>
            <pc:docMk/>
            <pc:sldMk cId="1183727977" sldId="294"/>
            <ac:spMk id="8" creationId="{3D2A685A-AA65-55FD-53F6-7C472CD15625}"/>
          </ac:spMkLst>
        </pc:spChg>
      </pc:sldChg>
      <pc:sldChg chg="modSp add mod ord">
        <pc:chgData name="Gately, Zachary" userId="de9c0d84-4072-4f7f-accc-70dc62d30e00" providerId="ADAL" clId="{EE9CB38D-818C-4A3A-9805-6958F59AEE7B}" dt="2024-01-09T23:33:40.277" v="5311" actId="113"/>
        <pc:sldMkLst>
          <pc:docMk/>
          <pc:sldMk cId="62468878" sldId="295"/>
        </pc:sldMkLst>
        <pc:spChg chg="mod">
          <ac:chgData name="Gately, Zachary" userId="de9c0d84-4072-4f7f-accc-70dc62d30e00" providerId="ADAL" clId="{EE9CB38D-818C-4A3A-9805-6958F59AEE7B}" dt="2024-01-09T23:33:40.277" v="5311" actId="113"/>
          <ac:spMkLst>
            <pc:docMk/>
            <pc:sldMk cId="62468878" sldId="295"/>
            <ac:spMk id="5" creationId="{5522CAEE-72BA-95D7-F041-A909A7C4497A}"/>
          </ac:spMkLst>
        </pc:spChg>
      </pc:sldChg>
      <pc:sldChg chg="addSp delSp modSp add mod">
        <pc:chgData name="Gately, Zachary" userId="de9c0d84-4072-4f7f-accc-70dc62d30e00" providerId="ADAL" clId="{EE9CB38D-818C-4A3A-9805-6958F59AEE7B}" dt="2024-01-09T23:29:55.967" v="5082" actId="114"/>
        <pc:sldMkLst>
          <pc:docMk/>
          <pc:sldMk cId="943476331" sldId="296"/>
        </pc:sldMkLst>
        <pc:spChg chg="mod">
          <ac:chgData name="Gately, Zachary" userId="de9c0d84-4072-4f7f-accc-70dc62d30e00" providerId="ADAL" clId="{EE9CB38D-818C-4A3A-9805-6958F59AEE7B}" dt="2024-01-09T23:25:10.503" v="4650"/>
          <ac:spMkLst>
            <pc:docMk/>
            <pc:sldMk cId="943476331" sldId="296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3:28:38.093" v="4948" actId="20577"/>
          <ac:spMkLst>
            <pc:docMk/>
            <pc:sldMk cId="943476331" sldId="296"/>
            <ac:spMk id="5" creationId="{408F19FF-AB57-B2C5-A42C-745A9499D655}"/>
          </ac:spMkLst>
        </pc:spChg>
        <pc:spChg chg="add mod">
          <ac:chgData name="Gately, Zachary" userId="de9c0d84-4072-4f7f-accc-70dc62d30e00" providerId="ADAL" clId="{EE9CB38D-818C-4A3A-9805-6958F59AEE7B}" dt="2024-01-09T23:29:55.967" v="5082" actId="114"/>
          <ac:spMkLst>
            <pc:docMk/>
            <pc:sldMk cId="943476331" sldId="296"/>
            <ac:spMk id="7" creationId="{568AAF33-936B-5057-D3F8-71D6CB350067}"/>
          </ac:spMkLst>
        </pc:spChg>
        <pc:picChg chg="del">
          <ac:chgData name="Gately, Zachary" userId="de9c0d84-4072-4f7f-accc-70dc62d30e00" providerId="ADAL" clId="{EE9CB38D-818C-4A3A-9805-6958F59AEE7B}" dt="2024-01-09T23:29:00.646" v="4950" actId="478"/>
          <ac:picMkLst>
            <pc:docMk/>
            <pc:sldMk cId="943476331" sldId="296"/>
            <ac:picMk id="10" creationId="{4A904B3D-B902-500C-94DE-5F3DA2B87CEF}"/>
          </ac:picMkLst>
        </pc:picChg>
      </pc:sldChg>
      <pc:sldChg chg="delSp modSp add mod">
        <pc:chgData name="Gately, Zachary" userId="de9c0d84-4072-4f7f-accc-70dc62d30e00" providerId="ADAL" clId="{EE9CB38D-818C-4A3A-9805-6958F59AEE7B}" dt="2024-01-09T23:32:31.752" v="5297" actId="478"/>
        <pc:sldMkLst>
          <pc:docMk/>
          <pc:sldMk cId="4090725043" sldId="297"/>
        </pc:sldMkLst>
        <pc:spChg chg="mod">
          <ac:chgData name="Gately, Zachary" userId="de9c0d84-4072-4f7f-accc-70dc62d30e00" providerId="ADAL" clId="{EE9CB38D-818C-4A3A-9805-6958F59AEE7B}" dt="2024-01-09T23:30:22.844" v="5086"/>
          <ac:spMkLst>
            <pc:docMk/>
            <pc:sldMk cId="4090725043" sldId="297"/>
            <ac:spMk id="3" creationId="{B417A0F6-C28C-B26C-1844-CA8D67E128ED}"/>
          </ac:spMkLst>
        </pc:spChg>
        <pc:spChg chg="mod">
          <ac:chgData name="Gately, Zachary" userId="de9c0d84-4072-4f7f-accc-70dc62d30e00" providerId="ADAL" clId="{EE9CB38D-818C-4A3A-9805-6958F59AEE7B}" dt="2024-01-09T23:32:27.833" v="5295" actId="20577"/>
          <ac:spMkLst>
            <pc:docMk/>
            <pc:sldMk cId="4090725043" sldId="297"/>
            <ac:spMk id="5" creationId="{408F19FF-AB57-B2C5-A42C-745A9499D655}"/>
          </ac:spMkLst>
        </pc:spChg>
        <pc:spChg chg="del mod">
          <ac:chgData name="Gately, Zachary" userId="de9c0d84-4072-4f7f-accc-70dc62d30e00" providerId="ADAL" clId="{EE9CB38D-818C-4A3A-9805-6958F59AEE7B}" dt="2024-01-09T23:32:31.752" v="5297" actId="478"/>
          <ac:spMkLst>
            <pc:docMk/>
            <pc:sldMk cId="4090725043" sldId="297"/>
            <ac:spMk id="7" creationId="{568AAF33-936B-5057-D3F8-71D6CB3500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580A-B674-14F2-6523-7285BE232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B9080-7033-4CC2-F776-C9F74E13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6785E-A608-5F15-B13F-CCAE5236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CA6B-299B-4595-7A00-71E89420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6F48-F5F1-1311-E453-E8B1BB68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DA6B-3738-340E-19AB-C81FF4BE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1E52E-78D2-EE97-8A6F-0CA846E6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7658-559D-0ED3-F4A0-D5C813EC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04425-B252-0985-B438-4E7D29AF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09D01-7B9B-4A45-BD86-9DCC06FD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96E08-AB0D-CA78-3FAC-0D83270AF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89FE6-3FF7-512F-0EC7-6BF34A60A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A8431-200E-3185-C347-3A50297B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F660-9AED-8CC5-B4AD-669B6908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019E0-8EA3-4BB4-DA39-DDA7CB76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A3DE-4B98-6C4B-C561-14A78ED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FE28-F2BC-64B9-98C8-512D2CBD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2A33C-1C42-B0B1-BC33-3564451D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2CF06-5042-6AB4-056E-85F6C52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8774D-5C71-63BF-7AE3-9E2D986F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9DA2-98A9-F79B-528E-0C1F7119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8445B-630E-F3BA-863D-A361B29C4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E274-17C9-49F0-FB8C-FBC81871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1D93-BC06-832A-EDA9-965F8D95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3AECA-9688-CD55-2256-77B8CB98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5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07FE-5DA4-8561-E021-69E7DD3A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D91D-5A1F-676E-300E-9DE335C3A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7226C-4474-AB0A-41D5-C5197DAF0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69A0C-84B7-6816-E733-074BC575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8DD23-6846-E778-7E0A-2A13821F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2754-29F9-E1CD-A2CB-FB08D808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FD6-3F14-C601-71D7-3972D03A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B8712-4E65-805C-7500-01BEB1C0F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72FC9-B844-B194-4B77-899C9B703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320C6-E3FF-1964-7D5A-717B693D9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192D5-C986-3681-0612-4871C7255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FC3EB-BC4E-0582-37A1-939F28E2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8C21B-7FC6-F167-7D05-E82D4BE6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A30AA-2241-51C8-5861-59DC9BF0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89E7-A115-3858-D0C7-58442291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422E2-90C2-0CBE-CF4A-83B8EEEA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46930-D56A-E96A-AEAE-A588C85E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EB82C-D2FF-4E06-F06F-4C23C802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46F1D-3516-C2BD-BD0F-2CDB2F23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59BE8-1983-56BC-B413-7111EA2F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346B-ED1A-B00D-1D15-2B94335D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CF55-BDE9-EDF1-813F-E0F83C7A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5C7D9-22D8-5A3A-D115-AE8BFC7C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17243-A4FC-D00F-C719-21E4ED08D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5E84A-4CED-DEB8-BFBA-81F2B8E7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92C84-7C67-6322-C634-A0DE9F30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B7E06-B360-4230-77C2-3B71B65F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87E3-9E96-F21C-07C1-FB4F58C3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84B98-BD0A-F2DA-5EF9-9B80C1B06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A21F3-8293-77A2-3C29-5381031B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3A18C-5A47-2139-BA0B-41F7542B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8924D-CBB3-4A9C-4078-584E369F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13A0B-44ED-28DE-80A0-D1B9E8F9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2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226F4-4ECC-B94C-3BA3-8CFAC7A2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6931-67B6-1CBA-46A1-9DA9EC86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88A3-6D86-64F7-83C3-FCE571B9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47D2-5F5F-4259-8190-3AF0F6D015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6523-DFF0-45F8-BCBE-16D9C282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B237-7169-AF48-9D78-C6FFE1C44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3057-08FF-4A15-8B74-BCF1816D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acharygately@countyofpluma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emblem, circle, trademark, symbol&#10;&#10;Description automatically generated">
            <a:extLst>
              <a:ext uri="{FF2B5EF4-FFF2-40B4-BE49-F238E27FC236}">
                <a16:creationId xmlns:a16="http://schemas.microsoft.com/office/drawing/2014/main" id="{494E386C-6E59-9384-EF7C-FB6B3DC9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44" y="3176441"/>
            <a:ext cx="3476509" cy="2687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392D7-6A17-0B1F-65DE-8B4B2D854CCE}"/>
              </a:ext>
            </a:extLst>
          </p:cNvPr>
          <p:cNvSpPr txBox="1"/>
          <p:nvPr/>
        </p:nvSpPr>
        <p:spPr>
          <a:xfrm>
            <a:off x="2239616" y="424070"/>
            <a:ext cx="77127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Plumas County</a:t>
            </a:r>
          </a:p>
          <a:p>
            <a:pPr algn="ctr"/>
            <a:r>
              <a:rPr lang="en-US" sz="4400" dirty="0"/>
              <a:t>American Rescue Plan Act:</a:t>
            </a:r>
          </a:p>
          <a:p>
            <a:pPr algn="ctr"/>
            <a:r>
              <a:rPr lang="en-US" sz="4400" b="0" i="0" dirty="0">
                <a:solidFill>
                  <a:srgbClr val="393B3E"/>
                </a:solidFill>
                <a:effectLst/>
                <a:latin typeface="Source Sans Pro" panose="020B0503030403020204" pitchFamily="34" charset="0"/>
              </a:rPr>
              <a:t>Coronavirus State and Local Fiscal Recovery Funds Program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115C8-EE96-4AF1-A3F4-76AD017D5961}"/>
              </a:ext>
            </a:extLst>
          </p:cNvPr>
          <p:cNvSpPr txBox="1"/>
          <p:nvPr/>
        </p:nvSpPr>
        <p:spPr>
          <a:xfrm>
            <a:off x="9157254" y="5577719"/>
            <a:ext cx="3021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Zachary Gately</a:t>
            </a:r>
          </a:p>
          <a:p>
            <a:pPr algn="r"/>
            <a:r>
              <a:rPr lang="en-US" sz="1200" dirty="0"/>
              <a:t>Grant Manager</a:t>
            </a:r>
          </a:p>
          <a:p>
            <a:pPr algn="r"/>
            <a:r>
              <a:rPr lang="en-US" sz="1200" dirty="0"/>
              <a:t>County Administrative Office</a:t>
            </a:r>
          </a:p>
          <a:p>
            <a:pPr algn="r"/>
            <a:r>
              <a:rPr lang="en-US" sz="1200" dirty="0">
                <a:hlinkClick r:id="rId3"/>
              </a:rPr>
              <a:t>zacharygately@countyofplumas.com</a:t>
            </a:r>
            <a:endParaRPr lang="en-US" sz="1200" dirty="0"/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87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Broadband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219827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Plumas County Broadband Study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$125,000 total cost, Plumas matched $25,000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26 other Counties in California participated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Meant to be a resource document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Local Agency Technical Assistance (LATA)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Provides Funding that will result in low-level, construction ready network design for identified project areas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Done operations and site visits were conducted under this </a:t>
            </a:r>
            <a:r>
              <a:rPr lang="en-US"/>
              <a:t>program in Dec and Jan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Federal Fund Account Last Mile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Golden State Connect Authority has applied, not awarded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If awarded, approx. 40 miles of open access, last mile, municipal fiber broadband network.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A close-up of a person pointing at a graph&#10;&#10;Description automatically generated">
            <a:extLst>
              <a:ext uri="{FF2B5EF4-FFF2-40B4-BE49-F238E27FC236}">
                <a16:creationId xmlns:a16="http://schemas.microsoft.com/office/drawing/2014/main" id="{D8DE40E9-77ED-9672-6FC9-F2FE0920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08" y="1003599"/>
            <a:ext cx="4210533" cy="54489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9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Facilities Services: $70,765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219827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Facilities Services: $70,765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COVID-19 Janitorial Services: $64,765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Paid for extra Janitorial Services during COVID-19 Pandemic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Portable Air Scrubbers: $6,000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Purchased five (5) portable air scrubbers to be used in county offices as needed when there is a need (i.e., smoke, illness, etc.)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Purchased model already in use at Plumas County for convenience of maintenance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04B3D-B902-500C-94DE-5F3DA2B87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30"/>
          <a:stretch/>
        </p:blipFill>
        <p:spPr>
          <a:xfrm>
            <a:off x="7835264" y="1558605"/>
            <a:ext cx="3754755" cy="46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County IT: $300,000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219827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County IT: $300,000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Cybersecurity: $182,000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Used for part of the cyber attack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Used in training of staff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Used in programs for aiding cybersecurity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Software: $58,100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CivicClerk</a:t>
            </a:r>
            <a:r>
              <a:rPr lang="en-US" dirty="0"/>
              <a:t> and other back-end improvements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Hardware: $59,900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DROC Conferencing system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BOS meeting room improvements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AAF33-936B-5057-D3F8-71D6CB350067}"/>
              </a:ext>
            </a:extLst>
          </p:cNvPr>
          <p:cNvSpPr txBox="1"/>
          <p:nvPr/>
        </p:nvSpPr>
        <p:spPr>
          <a:xfrm>
            <a:off x="8192125" y="1821305"/>
            <a:ext cx="2795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*in lieu of picture, we can look at what is allowing this meeting to happen virtually such as microphones and camera</a:t>
            </a:r>
          </a:p>
        </p:txBody>
      </p:sp>
    </p:spTree>
    <p:extLst>
      <p:ext uri="{BB962C8B-B14F-4D97-AF65-F5344CB8AC3E}">
        <p14:creationId xmlns:p14="http://schemas.microsoft.com/office/powerpoint/2010/main" val="94347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County Administrative Office: $49,959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219827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County Administrative Office: $49,959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TOT Audit Services: $9,959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ARPA paid for the annual services of Granicus to assist in TOT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California Health Collaborative ARPA Management: $40,000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DeAnne Blankenship assisted Plumas County at the beginning of this process before the hand-off to the Grant Manger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9072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E2339-50F2-D092-834D-31F9BDB4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" y="5328168"/>
            <a:ext cx="1384737" cy="10713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E4E052-8D69-9384-02FA-8E367B3E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7508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Budget: Progress of Allocated Funds*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3BF40-E0A4-C924-9496-0E06FB08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Human Resources: </a:t>
            </a:r>
            <a:r>
              <a:rPr lang="en-US" b="1" strike="sngStrike" dirty="0"/>
              <a:t>$1,274,000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$106,000</a:t>
            </a:r>
            <a:endParaRPr lang="en-US" b="1" strike="sngStrik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COVID-19 Sick Time Reimbursement: $200,000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Essential Worker Stipend: </a:t>
            </a:r>
            <a:r>
              <a:rPr lang="en-US" strike="sngStrike" dirty="0"/>
              <a:t>$774,000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$106,000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ARPA Grant Manager (2 years): $300,000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Sheriff’s Office: </a:t>
            </a:r>
            <a:r>
              <a:rPr lang="en-US" b="1" strike="sngStrike" dirty="0"/>
              <a:t>$707,521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Two New ADA Prisoner Transport Vans: $235,950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New Computer System: $471,571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Engineering: </a:t>
            </a:r>
            <a:r>
              <a:rPr lang="en-US" b="1" strike="sngStrike" dirty="0"/>
              <a:t>$286,000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Beckwourth Pump Repairs: $33,000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 err="1"/>
              <a:t>Blairsden</a:t>
            </a:r>
            <a:r>
              <a:rPr lang="en-US" strike="sngStrike" dirty="0"/>
              <a:t> Bridge Project: $253,000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Library: </a:t>
            </a:r>
            <a:r>
              <a:rPr lang="en-US" b="1" strike="sngStrike" dirty="0"/>
              <a:t>$24,794 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</a:p>
          <a:p>
            <a:pPr marL="742950" lvl="1" indent="-285750"/>
            <a:r>
              <a:rPr lang="en-US" dirty="0"/>
              <a:t>Hotspots, </a:t>
            </a:r>
            <a:r>
              <a:rPr lang="en-US" dirty="0" err="1"/>
              <a:t>Ebooks</a:t>
            </a:r>
            <a:r>
              <a:rPr lang="en-US" dirty="0"/>
              <a:t> and tutoring (</a:t>
            </a:r>
            <a:r>
              <a:rPr lang="en-US" b="1" dirty="0"/>
              <a:t>March 21, 2023)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trike="sngStrike" dirty="0"/>
              <a:t>Business/CBO Grants: $540,000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A685A-AA65-55FD-53F6-7C472CD15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en-US" b="1" dirty="0"/>
              <a:t>Broadband: </a:t>
            </a:r>
            <a:r>
              <a:rPr lang="en-US" b="1" strike="sngStrike" dirty="0"/>
              <a:t>$400,000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$375,000</a:t>
            </a:r>
            <a:endParaRPr lang="en-US" b="1" dirty="0"/>
          </a:p>
          <a:p>
            <a:pPr marL="742950" lvl="1" indent="-285750"/>
            <a:r>
              <a:rPr lang="en-US" strike="sngStrike" dirty="0"/>
              <a:t>Plumas County Broadband Study: $25,000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County IT: </a:t>
            </a:r>
            <a:r>
              <a:rPr lang="en-US" b="1" strike="sngStrike" dirty="0"/>
              <a:t>$300,000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pPr marL="742950" lvl="1" indent="-285750"/>
            <a:r>
              <a:rPr lang="en-US" strike="sngStrike" dirty="0"/>
              <a:t>Cybersecurity: $182,000</a:t>
            </a:r>
          </a:p>
          <a:p>
            <a:pPr marL="742950" lvl="1" indent="-285750"/>
            <a:r>
              <a:rPr lang="en-US" strike="sngStrike" dirty="0"/>
              <a:t>Software: $58,100</a:t>
            </a:r>
          </a:p>
          <a:p>
            <a:pPr marL="742950" lvl="1" indent="-285750"/>
            <a:r>
              <a:rPr lang="en-US" strike="sngStrike" dirty="0"/>
              <a:t>Hardware: $59,900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Facilities Services: </a:t>
            </a:r>
            <a:r>
              <a:rPr lang="en-US" b="1" strike="sngStrike" dirty="0"/>
              <a:t>$70,765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pPr marL="742950" lvl="1" indent="-285750"/>
            <a:r>
              <a:rPr lang="en-US" strike="sngStrike" dirty="0"/>
              <a:t>COVID-19 Janitorial Services: $64,765</a:t>
            </a:r>
          </a:p>
          <a:p>
            <a:pPr marL="742950" lvl="1" indent="-285750"/>
            <a:r>
              <a:rPr lang="en-US" strike="sngStrike" dirty="0"/>
              <a:t>Portable Air Scrubbers: $6,000</a:t>
            </a:r>
          </a:p>
          <a:p>
            <a:pPr marL="285750" indent="-285750"/>
            <a:r>
              <a:rPr lang="en-US" b="1" dirty="0"/>
              <a:t>County Administrative Office: </a:t>
            </a:r>
            <a:r>
              <a:rPr lang="en-US" b="1" strike="sngStrike" dirty="0"/>
              <a:t>$49,959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strike="sngStrike" dirty="0"/>
              <a:t>TOT Audit Services: $9,959</a:t>
            </a:r>
          </a:p>
          <a:p>
            <a:pPr marL="742950" lvl="1" indent="-285750"/>
            <a:r>
              <a:rPr lang="en-US" strike="sngStrike" dirty="0"/>
              <a:t>California Health Collaborative ARPA Management: $40,000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07BBC-AEC3-3065-827A-C4833E0AD93E}"/>
              </a:ext>
            </a:extLst>
          </p:cNvPr>
          <p:cNvSpPr txBox="1"/>
          <p:nvPr/>
        </p:nvSpPr>
        <p:spPr>
          <a:xfrm>
            <a:off x="6096001" y="5679176"/>
            <a:ext cx="53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*Allocated means funds have a specific cost though funds may not have been spent yet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2CAEE-72BA-95D7-F041-A909A7C4497A}"/>
              </a:ext>
            </a:extLst>
          </p:cNvPr>
          <p:cNvSpPr txBox="1"/>
          <p:nvPr/>
        </p:nvSpPr>
        <p:spPr>
          <a:xfrm>
            <a:off x="6096000" y="5271956"/>
            <a:ext cx="535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available unallocated funds: </a:t>
            </a:r>
            <a:r>
              <a:rPr lang="en-US" b="1" dirty="0">
                <a:solidFill>
                  <a:srgbClr val="FF0000"/>
                </a:solidFill>
              </a:rPr>
              <a:t>$481,000</a:t>
            </a:r>
          </a:p>
        </p:txBody>
      </p:sp>
    </p:spTree>
    <p:extLst>
      <p:ext uri="{BB962C8B-B14F-4D97-AF65-F5344CB8AC3E}">
        <p14:creationId xmlns:p14="http://schemas.microsoft.com/office/powerpoint/2010/main" val="6246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E2339-50F2-D092-834D-31F9BDB4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" y="5328168"/>
            <a:ext cx="1384737" cy="10713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E4E052-8D69-9384-02FA-8E367B3E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7508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3BF40-E0A4-C924-9496-0E06FB08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Reporting</a:t>
            </a:r>
          </a:p>
          <a:p>
            <a:pPr marL="742950" lvl="1" indent="-285750"/>
            <a:r>
              <a:rPr lang="en-US" dirty="0"/>
              <a:t>The annual reporting period closes March 31, 2024, and final report due April 30,2024.</a:t>
            </a:r>
          </a:p>
          <a:p>
            <a:pPr marL="742950" lvl="1" indent="-285750"/>
            <a:r>
              <a:rPr lang="en-US" dirty="0"/>
              <a:t>A presentation will be given to the BOS after the final report is submitted.</a:t>
            </a:r>
          </a:p>
          <a:p>
            <a:pPr marL="742950" lvl="1" indent="-285750"/>
            <a:r>
              <a:rPr lang="en-US" dirty="0"/>
              <a:t>Discussion around unobligated funds will be initiated at the presentation.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A685A-AA65-55FD-53F6-7C472CD15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Thank you!</a:t>
            </a:r>
          </a:p>
          <a:p>
            <a:r>
              <a:rPr lang="en-US" sz="2400" dirty="0"/>
              <a:t>Big thank you to the departments that received funds: Human Resources, Sheriff’s Office, Engineering/Public Works, Library, Facility Services, and IT. </a:t>
            </a:r>
            <a:endParaRPr lang="en-US" dirty="0"/>
          </a:p>
          <a:p>
            <a:r>
              <a:rPr lang="en-US" sz="2400" dirty="0"/>
              <a:t>Also thank you to the offices of County Counsel, Auditor-Controller, Treasurer/Tax Collector, and Assessor for assistance throughout the process.</a:t>
            </a:r>
          </a:p>
          <a:p>
            <a:r>
              <a:rPr lang="en-US" sz="2400" dirty="0"/>
              <a:t>And to you, the BOS, thank you for your direction on the program.</a:t>
            </a:r>
          </a:p>
        </p:txBody>
      </p:sp>
    </p:spTree>
    <p:extLst>
      <p:ext uri="{BB962C8B-B14F-4D97-AF65-F5344CB8AC3E}">
        <p14:creationId xmlns:p14="http://schemas.microsoft.com/office/powerpoint/2010/main" val="118372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E2339-50F2-D092-834D-31F9BDB4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" y="5328168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281711-BCE1-7FA2-C577-E21BAF38B77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Overview of Program</a:t>
            </a:r>
            <a:endParaRPr lang="en-US" sz="5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CD47DF-EA10-35C6-39EE-902D22B11886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American Rescue Plan (ARPA) provided $350 billion in emergency funding for eligible state, local, territorial, and Tribal governments to respond to the COVID-19 emergency and bring back jobs through the Coronavirus State and Local Fiscal Recovery Funds (SLFRF).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Plumas County received the ARPA Allocation from the US Treasury at the end of 2021 for a total of $3,653,039.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These funds are to be fully allocated by December 31, 2024, and use by December 31, 2026.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5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E2339-50F2-D092-834D-31F9BDB4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" y="5328168"/>
            <a:ext cx="1384737" cy="10713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E4E052-8D69-9384-02FA-8E367B3E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7508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Budget: Adopted May 12, 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3BF40-E0A4-C924-9496-0E06FB08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Human Resources: $1,274,000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COVID-19 Sick Time Reimbursement: $200,000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Essential Worker Stipend: $774,000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ARPA Grant Manager (2 years): $300,000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Sheriff’s Office: $707,521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Two New ADA Prisoner Transport Vans: $235,950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Computer System: $471,571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Engineering: $286,000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Beckwourth Pump Repairs: $33,000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Blairsden</a:t>
            </a:r>
            <a:r>
              <a:rPr lang="en-US" dirty="0"/>
              <a:t> Bridge Project: $253,000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Library: $24,794</a:t>
            </a:r>
          </a:p>
          <a:p>
            <a:pPr marL="742950" lvl="1" indent="-285750"/>
            <a:r>
              <a:rPr lang="en-US" dirty="0"/>
              <a:t>Hotspots, </a:t>
            </a:r>
            <a:r>
              <a:rPr lang="en-US" dirty="0" err="1"/>
              <a:t>ebooks</a:t>
            </a:r>
            <a:r>
              <a:rPr lang="en-US" dirty="0"/>
              <a:t> and tutoring</a:t>
            </a:r>
          </a:p>
          <a:p>
            <a:pPr marL="285750" indent="-285750"/>
            <a:r>
              <a:rPr lang="en-US" dirty="0"/>
              <a:t> </a:t>
            </a:r>
            <a:r>
              <a:rPr lang="en-US" b="1" dirty="0"/>
              <a:t>Business/CBO Grants: $540,000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A685A-AA65-55FD-53F6-7C472CD15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/>
            <a:r>
              <a:rPr lang="en-US" b="1" dirty="0"/>
              <a:t>Broadband: $400,000</a:t>
            </a:r>
          </a:p>
          <a:p>
            <a:pPr marL="742950" lvl="1" indent="-285750"/>
            <a:r>
              <a:rPr lang="en-US" dirty="0"/>
              <a:t>Plumas County Broadband Study: $25,000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County IT: $300,000</a:t>
            </a:r>
            <a:endParaRPr lang="en-US" b="1" strike="sngStrike" dirty="0"/>
          </a:p>
          <a:p>
            <a:pPr marL="742950" lvl="1" indent="-285750"/>
            <a:r>
              <a:rPr lang="en-US" dirty="0"/>
              <a:t>Cybersecurity: $182,000</a:t>
            </a:r>
          </a:p>
          <a:p>
            <a:pPr marL="742950" lvl="1" indent="-285750"/>
            <a:r>
              <a:rPr lang="en-US" dirty="0"/>
              <a:t>Software: $58,100</a:t>
            </a:r>
          </a:p>
          <a:p>
            <a:pPr marL="742950" lvl="1" indent="-285750"/>
            <a:r>
              <a:rPr lang="en-US" dirty="0"/>
              <a:t>Hardware: $59,900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Facilities Services: $70,765</a:t>
            </a:r>
          </a:p>
          <a:p>
            <a:pPr marL="742950" lvl="1" indent="-285750"/>
            <a:r>
              <a:rPr lang="en-US" dirty="0"/>
              <a:t>COVID-19 Janitorial Services: $64,765</a:t>
            </a:r>
          </a:p>
          <a:p>
            <a:pPr marL="742950" lvl="1" indent="-285750"/>
            <a:r>
              <a:rPr lang="en-US" dirty="0"/>
              <a:t>Portable Air Scrubbers: $6,000</a:t>
            </a:r>
          </a:p>
          <a:p>
            <a:pPr marL="285750" indent="-285750"/>
            <a:r>
              <a:rPr lang="en-US" b="1" dirty="0"/>
              <a:t>County Administrative Office: $49,959</a:t>
            </a:r>
          </a:p>
          <a:p>
            <a:pPr marL="742950" lvl="1" indent="-285750"/>
            <a:r>
              <a:rPr lang="en-US" dirty="0"/>
              <a:t>TOT Audit Services: $9,959</a:t>
            </a:r>
          </a:p>
          <a:p>
            <a:pPr marL="742950" lvl="1" indent="-285750"/>
            <a:r>
              <a:rPr lang="en-US" dirty="0"/>
              <a:t>California Health Collaborative ARPA Management: $40,000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4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E2339-50F2-D092-834D-31F9BDB4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" y="5328168"/>
            <a:ext cx="1384737" cy="10713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E4E052-8D69-9384-02FA-8E367B3E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7508"/>
            <a:ext cx="10515600" cy="1325563"/>
          </a:xfrm>
        </p:spPr>
        <p:txBody>
          <a:bodyPr>
            <a:noAutofit/>
          </a:bodyPr>
          <a:lstStyle/>
          <a:p>
            <a:r>
              <a:rPr lang="en-US" sz="5000" b="1" dirty="0"/>
              <a:t>Budget: Progress of Obligated Funds*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3BF40-E0A4-C924-9496-0E06FB08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Human Resources: </a:t>
            </a:r>
            <a:r>
              <a:rPr lang="en-US" b="1" strike="sngStrike" dirty="0"/>
              <a:t>$1,274,000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$106,000</a:t>
            </a:r>
            <a:endParaRPr lang="en-US" b="1" strike="sngStrik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COVID-19 Sick Time Reimbursement: $200,000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Essential Worker Stipend: </a:t>
            </a:r>
            <a:r>
              <a:rPr lang="en-US" strike="sngStrike" dirty="0"/>
              <a:t>$774,000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$106,000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ARPA Grant Manager (2 years): $300,000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Sheriff’s Office: </a:t>
            </a:r>
            <a:r>
              <a:rPr lang="en-US" b="1" strike="sngStrike" dirty="0"/>
              <a:t>$707,521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Two New ADA Prisoner Transport Vans: $235,950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New Computer System: $471,571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Engineering: </a:t>
            </a:r>
            <a:r>
              <a:rPr lang="en-US" b="1" strike="sngStrike" dirty="0"/>
              <a:t>$286,000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Beckwourth Pump Repairs: $33,000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 err="1"/>
              <a:t>Blairsden</a:t>
            </a:r>
            <a:r>
              <a:rPr lang="en-US" strike="sngStrike" dirty="0"/>
              <a:t> Bridge Project: $253,000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Library: </a:t>
            </a:r>
            <a:r>
              <a:rPr lang="en-US" b="1" strike="sngStrike" dirty="0"/>
              <a:t>$24,794 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</a:p>
          <a:p>
            <a:pPr marL="742950" lvl="1" indent="-285750"/>
            <a:r>
              <a:rPr lang="en-US" strike="sngStrike" dirty="0"/>
              <a:t>Hotspots, </a:t>
            </a:r>
            <a:r>
              <a:rPr lang="en-US" strike="sngStrike" dirty="0" err="1"/>
              <a:t>Ebooks</a:t>
            </a:r>
            <a:r>
              <a:rPr lang="en-US" strike="sngStrike" dirty="0"/>
              <a:t> and tutoring</a:t>
            </a:r>
            <a:r>
              <a:rPr lang="en-US" dirty="0"/>
              <a:t> (</a:t>
            </a:r>
            <a:r>
              <a:rPr lang="en-US" b="1" dirty="0"/>
              <a:t>March 21, 2023)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trike="sngStrike" dirty="0"/>
              <a:t>Business/CBO Grants: $540,000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A685A-AA65-55FD-53F6-7C472CD15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en-US" b="1" dirty="0"/>
              <a:t>Broadband: </a:t>
            </a:r>
            <a:r>
              <a:rPr lang="en-US" b="1" strike="sngStrike" dirty="0"/>
              <a:t>$400,000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$375,000</a:t>
            </a:r>
            <a:endParaRPr lang="en-US" b="1" dirty="0"/>
          </a:p>
          <a:p>
            <a:pPr marL="742950" lvl="1" indent="-285750"/>
            <a:r>
              <a:rPr lang="en-US" strike="sngStrike" dirty="0"/>
              <a:t>Plumas County Broadband Study: $25,000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County IT: </a:t>
            </a:r>
            <a:r>
              <a:rPr lang="en-US" b="1" strike="sngStrike" dirty="0"/>
              <a:t>$300,000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pPr marL="742950" lvl="1" indent="-285750"/>
            <a:r>
              <a:rPr lang="en-US" strike="sngStrike" dirty="0"/>
              <a:t>Cybersecurity: $182,000</a:t>
            </a:r>
          </a:p>
          <a:p>
            <a:pPr marL="742950" lvl="1" indent="-285750"/>
            <a:r>
              <a:rPr lang="en-US" strike="sngStrike" dirty="0"/>
              <a:t>Software: $58,100</a:t>
            </a:r>
          </a:p>
          <a:p>
            <a:pPr marL="742950" lvl="1" indent="-285750"/>
            <a:r>
              <a:rPr lang="en-US" strike="sngStrike" dirty="0"/>
              <a:t>Hardware: $59,900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Facilities Services: </a:t>
            </a:r>
            <a:r>
              <a:rPr lang="en-US" b="1" strike="sngStrike" dirty="0"/>
              <a:t>$70,765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/>
          </a:p>
          <a:p>
            <a:pPr marL="742950" lvl="1" indent="-285750"/>
            <a:r>
              <a:rPr lang="en-US" strike="sngStrike" dirty="0"/>
              <a:t>COVID-19 Janitorial Services: $64,765</a:t>
            </a:r>
          </a:p>
          <a:p>
            <a:pPr marL="742950" lvl="1" indent="-285750"/>
            <a:r>
              <a:rPr lang="en-US" strike="sngStrike" dirty="0"/>
              <a:t>Portable Air Scrubbers: $6,000</a:t>
            </a:r>
          </a:p>
          <a:p>
            <a:pPr marL="285750" indent="-285750"/>
            <a:r>
              <a:rPr lang="en-US" b="1" dirty="0"/>
              <a:t>County Administrative Office: </a:t>
            </a:r>
            <a:r>
              <a:rPr lang="en-US" b="1" strike="sngStrike" dirty="0"/>
              <a:t>$49,959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$0</a:t>
            </a:r>
            <a:endParaRPr lang="en-US" b="1" strike="sngStrike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strike="sngStrike" dirty="0"/>
              <a:t>TOT Audit Services: $9,959</a:t>
            </a:r>
          </a:p>
          <a:p>
            <a:pPr marL="742950" lvl="1" indent="-285750"/>
            <a:r>
              <a:rPr lang="en-US" strike="sngStrike" dirty="0"/>
              <a:t>California Health Collaborative ARPA Management: $40,000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07BBC-AEC3-3065-827A-C4833E0AD93E}"/>
              </a:ext>
            </a:extLst>
          </p:cNvPr>
          <p:cNvSpPr txBox="1"/>
          <p:nvPr/>
        </p:nvSpPr>
        <p:spPr>
          <a:xfrm>
            <a:off x="6096001" y="5679176"/>
            <a:ext cx="53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*Obligated means funds have a specific cost though funds may not have been spent yet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2CAEE-72BA-95D7-F041-A909A7C4497A}"/>
              </a:ext>
            </a:extLst>
          </p:cNvPr>
          <p:cNvSpPr txBox="1"/>
          <p:nvPr/>
        </p:nvSpPr>
        <p:spPr>
          <a:xfrm>
            <a:off x="6096000" y="5271956"/>
            <a:ext cx="535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available unallocated funds: </a:t>
            </a:r>
          </a:p>
        </p:txBody>
      </p:sp>
    </p:spTree>
    <p:extLst>
      <p:ext uri="{BB962C8B-B14F-4D97-AF65-F5344CB8AC3E}">
        <p14:creationId xmlns:p14="http://schemas.microsoft.com/office/powerpoint/2010/main" val="390179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Human Resources: $1,274,000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089756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Human Resources: $1,274,000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COVID-19 Sick Time Reimbursement: $200,000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Reimbursed employees out on sick leave during the COVID-19 Pandemic during part of 21/22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Essential Worker Stipend: $774,000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Provided two stipends payouts to permanent employees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$1,500 – Total $447,000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dirty="0"/>
              <a:t>$1,000 – Total $221,000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Remaining $106,000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ARPA Grant Manager (2 years): $300,000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Approx. $125,000 has been used through Dec 31,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1645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Sheriff’s Office: $707,521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4876803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Sheriff’s Office: $707,521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Two New ADA Prisoner Transport Vans (2): $235,950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Received and working well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Cost was $6000 over budget however the Sheriff’s Office was able to cover the difference.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New Computer System: $471,571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The project is currently underway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25% has been paid to the company as work has started and this is inline with the pay schedule of the contract.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A police officer standing next to a van&#10;&#10;Description automatically generated">
            <a:extLst>
              <a:ext uri="{FF2B5EF4-FFF2-40B4-BE49-F238E27FC236}">
                <a16:creationId xmlns:a16="http://schemas.microsoft.com/office/drawing/2014/main" id="{DF3E5A4A-15CF-C519-0DCB-A4ED548A5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90" y="1319132"/>
            <a:ext cx="3744809" cy="49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4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Engineering: $286,000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7251494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Engineering: $286,000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/>
              <a:t>Beckwourth Pump Repairs: $33,000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Due to increase of wipes and other non-flush-</a:t>
            </a:r>
            <a:r>
              <a:rPr lang="en-US" dirty="0" err="1"/>
              <a:t>ables</a:t>
            </a:r>
            <a:r>
              <a:rPr lang="en-US" dirty="0"/>
              <a:t>, as well as the storms of winter/spring 2023, this project went over budget. Additional costs were covered by LATCF funds to complete these repairs.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 err="1"/>
              <a:t>Blairsden</a:t>
            </a:r>
            <a:r>
              <a:rPr lang="en-US" b="1" dirty="0"/>
              <a:t> Bridge Project: $253,000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Currently the project is underway with work beginning this year. ARPA is covering the cost of water and sewer line conduits on the bridge.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6663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Library: $24,794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219827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Library: $24,794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Spread across hotspots, </a:t>
            </a:r>
            <a:r>
              <a:rPr lang="en-US" dirty="0" err="1"/>
              <a:t>ebooks</a:t>
            </a:r>
            <a:r>
              <a:rPr lang="en-US" dirty="0"/>
              <a:t> and tutoring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On March 21, 2023, the Library Director asked to split the remaining tutoring funds to hotspots and </a:t>
            </a:r>
            <a:r>
              <a:rPr lang="en-US" dirty="0" err="1"/>
              <a:t>ebooks</a:t>
            </a:r>
            <a:r>
              <a:rPr lang="en-US" dirty="0"/>
              <a:t> as the State of California paid for the tutoring program after this budget was finalized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A tablet on a table with a stack of books&#10;&#10;Description automatically generated">
            <a:extLst>
              <a:ext uri="{FF2B5EF4-FFF2-40B4-BE49-F238E27FC236}">
                <a16:creationId xmlns:a16="http://schemas.microsoft.com/office/drawing/2014/main" id="{58EF9BD0-2439-0AAC-6C38-E3FDAB32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037352"/>
            <a:ext cx="3276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3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AAA5C-3588-206A-AE43-F6A6F3493DE5}"/>
              </a:ext>
            </a:extLst>
          </p:cNvPr>
          <p:cNvSpPr/>
          <p:nvPr/>
        </p:nvSpPr>
        <p:spPr>
          <a:xfrm rot="5400000">
            <a:off x="8580120" y="3246120"/>
            <a:ext cx="6858000" cy="365760"/>
          </a:xfrm>
          <a:prstGeom prst="rect">
            <a:avLst/>
          </a:prstGeom>
          <a:solidFill>
            <a:srgbClr val="009245"/>
          </a:solidFill>
          <a:ln>
            <a:solidFill>
              <a:srgbClr val="009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E173D-26D2-82BB-E06C-8C944E10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" y="5381176"/>
            <a:ext cx="1384737" cy="10713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17A0F6-C28C-B26C-1844-CA8D67E1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/>
              <a:t>Business/CBO Grants: $540,000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F19FF-AB57-B2C5-A42C-745A9499D655}"/>
              </a:ext>
            </a:extLst>
          </p:cNvPr>
          <p:cNvSpPr txBox="1">
            <a:spLocks/>
          </p:cNvSpPr>
          <p:nvPr/>
        </p:nvSpPr>
        <p:spPr>
          <a:xfrm>
            <a:off x="1142998" y="1319133"/>
            <a:ext cx="6219827" cy="513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ARPA Community Grant Program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Open to for profit and non-profit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Total of 105 applicants with 55 recipients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District 1: 6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District 2: 11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District 3: 7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District 4: 26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District 5: 5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 few are still processing due to a number of different factors: county staff capacity and awardee responsiveness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Fully prescribed and all $540,000 went directly to businesses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84CA74-095E-AB60-C8CD-F35D583C0C5B}"/>
              </a:ext>
            </a:extLst>
          </p:cNvPr>
          <p:cNvSpPr txBox="1">
            <a:spLocks/>
          </p:cNvSpPr>
          <p:nvPr/>
        </p:nvSpPr>
        <p:spPr>
          <a:xfrm>
            <a:off x="6172200" y="1319133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11" name="Picture 10" descr="A white metal frame on a wooden box&#10;&#10;Description automatically generated">
            <a:extLst>
              <a:ext uri="{FF2B5EF4-FFF2-40B4-BE49-F238E27FC236}">
                <a16:creationId xmlns:a16="http://schemas.microsoft.com/office/drawing/2014/main" id="{CE1DAA23-D929-0E39-707C-70A830DA9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9415" y="2027113"/>
            <a:ext cx="4610725" cy="34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1454</Words>
  <Application>Microsoft Office PowerPoint</Application>
  <PresentationFormat>Widescreen</PresentationFormat>
  <Paragraphs>178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Budget: Adopted May 12, 2022</vt:lpstr>
      <vt:lpstr>Budget: Progress of Obligated Funds*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Budget: Progress of Allocated Funds*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Gately, Zachary</dc:creator>
  <cp:lastModifiedBy>Gately, Zachary</cp:lastModifiedBy>
  <cp:revision>4</cp:revision>
  <dcterms:created xsi:type="dcterms:W3CDTF">2023-02-06T19:38:47Z</dcterms:created>
  <dcterms:modified xsi:type="dcterms:W3CDTF">2024-02-26T23:27:43Z</dcterms:modified>
</cp:coreProperties>
</file>